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69" r:id="rId2"/>
  </p:sldMasterIdLst>
  <p:notesMasterIdLst>
    <p:notesMasterId r:id="rId24"/>
  </p:notesMasterIdLst>
  <p:handoutMasterIdLst>
    <p:handoutMasterId r:id="rId25"/>
  </p:handoutMasterIdLst>
  <p:sldIdLst>
    <p:sldId id="794" r:id="rId3"/>
    <p:sldId id="588" r:id="rId4"/>
    <p:sldId id="786" r:id="rId5"/>
    <p:sldId id="807" r:id="rId6"/>
    <p:sldId id="804" r:id="rId7"/>
    <p:sldId id="720" r:id="rId8"/>
    <p:sldId id="805" r:id="rId9"/>
    <p:sldId id="810" r:id="rId10"/>
    <p:sldId id="802" r:id="rId11"/>
    <p:sldId id="808" r:id="rId12"/>
    <p:sldId id="717" r:id="rId13"/>
    <p:sldId id="811" r:id="rId14"/>
    <p:sldId id="799" r:id="rId15"/>
    <p:sldId id="800" r:id="rId16"/>
    <p:sldId id="801" r:id="rId17"/>
    <p:sldId id="813" r:id="rId18"/>
    <p:sldId id="795" r:id="rId19"/>
    <p:sldId id="814" r:id="rId20"/>
    <p:sldId id="809" r:id="rId21"/>
    <p:sldId id="708" r:id="rId22"/>
    <p:sldId id="745" r:id="rId23"/>
  </p:sldIdLst>
  <p:sldSz cx="9144000" cy="6858000" type="screen4x3"/>
  <p:notesSz cx="6797675" cy="9926638"/>
  <p:defaultTextStyle>
    <a:defPPr>
      <a:defRPr lang="en-US"/>
    </a:defPPr>
    <a:lvl1pPr algn="ctr" rtl="0" fontAlgn="base">
      <a:spcBef>
        <a:spcPct val="0"/>
      </a:spcBef>
      <a:spcAft>
        <a:spcPct val="0"/>
      </a:spcAft>
      <a:defRPr sz="4400" b="1" kern="1200">
        <a:solidFill>
          <a:srgbClr val="0000CC"/>
        </a:solidFill>
        <a:latin typeface="華康中黑體" pitchFamily="49" charset="-120"/>
        <a:ea typeface="華康中黑體" pitchFamily="49" charset="-120"/>
        <a:cs typeface="+mn-cs"/>
      </a:defRPr>
    </a:lvl1pPr>
    <a:lvl2pPr marL="457200" algn="ctr" rtl="0" fontAlgn="base">
      <a:spcBef>
        <a:spcPct val="0"/>
      </a:spcBef>
      <a:spcAft>
        <a:spcPct val="0"/>
      </a:spcAft>
      <a:defRPr sz="4400" b="1" kern="1200">
        <a:solidFill>
          <a:srgbClr val="0000CC"/>
        </a:solidFill>
        <a:latin typeface="華康中黑體" pitchFamily="49" charset="-120"/>
        <a:ea typeface="華康中黑體" pitchFamily="49" charset="-120"/>
        <a:cs typeface="+mn-cs"/>
      </a:defRPr>
    </a:lvl2pPr>
    <a:lvl3pPr marL="914400" algn="ctr" rtl="0" fontAlgn="base">
      <a:spcBef>
        <a:spcPct val="0"/>
      </a:spcBef>
      <a:spcAft>
        <a:spcPct val="0"/>
      </a:spcAft>
      <a:defRPr sz="4400" b="1" kern="1200">
        <a:solidFill>
          <a:srgbClr val="0000CC"/>
        </a:solidFill>
        <a:latin typeface="華康中黑體" pitchFamily="49" charset="-120"/>
        <a:ea typeface="華康中黑體" pitchFamily="49" charset="-120"/>
        <a:cs typeface="+mn-cs"/>
      </a:defRPr>
    </a:lvl3pPr>
    <a:lvl4pPr marL="1371600" algn="ctr" rtl="0" fontAlgn="base">
      <a:spcBef>
        <a:spcPct val="0"/>
      </a:spcBef>
      <a:spcAft>
        <a:spcPct val="0"/>
      </a:spcAft>
      <a:defRPr sz="4400" b="1" kern="1200">
        <a:solidFill>
          <a:srgbClr val="0000CC"/>
        </a:solidFill>
        <a:latin typeface="華康中黑體" pitchFamily="49" charset="-120"/>
        <a:ea typeface="華康中黑體" pitchFamily="49" charset="-120"/>
        <a:cs typeface="+mn-cs"/>
      </a:defRPr>
    </a:lvl4pPr>
    <a:lvl5pPr marL="1828800" algn="ctr" rtl="0" fontAlgn="base">
      <a:spcBef>
        <a:spcPct val="0"/>
      </a:spcBef>
      <a:spcAft>
        <a:spcPct val="0"/>
      </a:spcAft>
      <a:defRPr sz="4400" b="1" kern="1200">
        <a:solidFill>
          <a:srgbClr val="0000CC"/>
        </a:solidFill>
        <a:latin typeface="華康中黑體" pitchFamily="49" charset="-120"/>
        <a:ea typeface="華康中黑體" pitchFamily="49" charset="-120"/>
        <a:cs typeface="+mn-cs"/>
      </a:defRPr>
    </a:lvl5pPr>
    <a:lvl6pPr marL="2286000" algn="l" defTabSz="914400" rtl="0" eaLnBrk="1" latinLnBrk="0" hangingPunct="1">
      <a:defRPr sz="4400" b="1" kern="1200">
        <a:solidFill>
          <a:srgbClr val="0000CC"/>
        </a:solidFill>
        <a:latin typeface="華康中黑體" pitchFamily="49" charset="-120"/>
        <a:ea typeface="華康中黑體" pitchFamily="49" charset="-120"/>
        <a:cs typeface="+mn-cs"/>
      </a:defRPr>
    </a:lvl6pPr>
    <a:lvl7pPr marL="2743200" algn="l" defTabSz="914400" rtl="0" eaLnBrk="1" latinLnBrk="0" hangingPunct="1">
      <a:defRPr sz="4400" b="1" kern="1200">
        <a:solidFill>
          <a:srgbClr val="0000CC"/>
        </a:solidFill>
        <a:latin typeface="華康中黑體" pitchFamily="49" charset="-120"/>
        <a:ea typeface="華康中黑體" pitchFamily="49" charset="-120"/>
        <a:cs typeface="+mn-cs"/>
      </a:defRPr>
    </a:lvl7pPr>
    <a:lvl8pPr marL="3200400" algn="l" defTabSz="914400" rtl="0" eaLnBrk="1" latinLnBrk="0" hangingPunct="1">
      <a:defRPr sz="4400" b="1" kern="1200">
        <a:solidFill>
          <a:srgbClr val="0000CC"/>
        </a:solidFill>
        <a:latin typeface="華康中黑體" pitchFamily="49" charset="-120"/>
        <a:ea typeface="華康中黑體" pitchFamily="49" charset="-120"/>
        <a:cs typeface="+mn-cs"/>
      </a:defRPr>
    </a:lvl8pPr>
    <a:lvl9pPr marL="3657600" algn="l" defTabSz="914400" rtl="0" eaLnBrk="1" latinLnBrk="0" hangingPunct="1">
      <a:defRPr sz="4400" b="1" kern="1200">
        <a:solidFill>
          <a:srgbClr val="0000CC"/>
        </a:solidFill>
        <a:latin typeface="華康中黑體" pitchFamily="49" charset="-120"/>
        <a:ea typeface="華康中黑體" pitchFamily="49" charset="-120"/>
        <a:cs typeface="+mn-cs"/>
      </a:defRPr>
    </a:lvl9pPr>
  </p:defaultTextStyle>
  <p:extLst>
    <p:ext uri="{EFAFB233-063F-42B5-8137-9DF3F51BA10A}">
      <p15:sldGuideLst xmlns:p15="http://schemas.microsoft.com/office/powerpoint/2012/main">
        <p15:guide id="1" orient="horz" pos="2024">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N(HP)2" initials="SA" lastIdx="1" clrIdx="0">
    <p:extLst>
      <p:ext uri="{19B8F6BF-5375-455C-9EA6-DF929625EA0E}">
        <p15:presenceInfo xmlns:p15="http://schemas.microsoft.com/office/powerpoint/2012/main" userId="RN(HP)2" providerId="None"/>
      </p:ext>
    </p:extLst>
  </p:cmAuthor>
  <p:cmAuthor id="2" name="Sze Yu, Commie KWONG" initials="SYCK" lastIdx="13" clrIdx="1">
    <p:extLst>
      <p:ext uri="{19B8F6BF-5375-455C-9EA6-DF929625EA0E}">
        <p15:presenceInfo xmlns:p15="http://schemas.microsoft.com/office/powerpoint/2012/main" userId="Sze Yu, Commie KW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CC"/>
    <a:srgbClr val="000099"/>
    <a:srgbClr val="CCECFF"/>
    <a:srgbClr val="339933"/>
    <a:srgbClr val="99CCFF"/>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9130" autoAdjust="0"/>
  </p:normalViewPr>
  <p:slideViewPr>
    <p:cSldViewPr>
      <p:cViewPr varScale="1">
        <p:scale>
          <a:sx n="88" d="100"/>
          <a:sy n="88" d="100"/>
        </p:scale>
        <p:origin x="1104" y="62"/>
      </p:cViewPr>
      <p:guideLst>
        <p:guide orient="horz" pos="2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1296"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a:defRPr kumimoji="1" sz="1200" b="0">
                <a:solidFill>
                  <a:schemeClr val="tx1"/>
                </a:solidFill>
                <a:latin typeface="Arial" pitchFamily="34" charset="0"/>
              </a:defRPr>
            </a:lvl1pPr>
          </a:lstStyle>
          <a:p>
            <a:endParaRPr lang="en-US" altLang="zh-TW"/>
          </a:p>
        </p:txBody>
      </p:sp>
      <p:sp>
        <p:nvSpPr>
          <p:cNvPr id="153603"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kumimoji="1" sz="1200" b="0">
                <a:solidFill>
                  <a:schemeClr val="tx1"/>
                </a:solidFill>
                <a:latin typeface="Arial" pitchFamily="34" charset="0"/>
              </a:defRPr>
            </a:lvl1pPr>
          </a:lstStyle>
          <a:p>
            <a:endParaRPr lang="en-US" altLang="zh-TW"/>
          </a:p>
        </p:txBody>
      </p:sp>
      <p:sp>
        <p:nvSpPr>
          <p:cNvPr id="153604"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a:defRPr kumimoji="1" sz="1200" b="0">
                <a:solidFill>
                  <a:schemeClr val="tx1"/>
                </a:solidFill>
                <a:latin typeface="Arial" pitchFamily="34" charset="0"/>
              </a:defRPr>
            </a:lvl1pPr>
          </a:lstStyle>
          <a:p>
            <a:endParaRPr lang="en-US" altLang="zh-TW"/>
          </a:p>
        </p:txBody>
      </p:sp>
      <p:sp>
        <p:nvSpPr>
          <p:cNvPr id="153605"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defRPr kumimoji="1" sz="1200" b="0">
                <a:solidFill>
                  <a:schemeClr val="tx1"/>
                </a:solidFill>
                <a:latin typeface="Arial" pitchFamily="34" charset="0"/>
              </a:defRPr>
            </a:lvl1pPr>
          </a:lstStyle>
          <a:p>
            <a:fld id="{DEEBC650-F132-4691-9E59-79D43FE04008}" type="slidenum">
              <a:rPr lang="zh-TW" altLang="en-US"/>
              <a:pPr/>
              <a:t>‹#›</a:t>
            </a:fld>
            <a:endParaRPr lang="en-US" altLang="zh-TW"/>
          </a:p>
        </p:txBody>
      </p:sp>
    </p:spTree>
    <p:extLst>
      <p:ext uri="{BB962C8B-B14F-4D97-AF65-F5344CB8AC3E}">
        <p14:creationId xmlns:p14="http://schemas.microsoft.com/office/powerpoint/2010/main" val="4115980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a:defRPr kumimoji="1" sz="1200" b="0">
                <a:solidFill>
                  <a:schemeClr val="tx1"/>
                </a:solidFill>
                <a:latin typeface="Arial" pitchFamily="34" charset="0"/>
              </a:defRPr>
            </a:lvl1pPr>
          </a:lstStyle>
          <a:p>
            <a:endParaRPr lang="en-US" altLang="zh-TW"/>
          </a:p>
        </p:txBody>
      </p:sp>
      <p:sp>
        <p:nvSpPr>
          <p:cNvPr id="165891"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kumimoji="1" sz="1200" b="0">
                <a:solidFill>
                  <a:schemeClr val="tx1"/>
                </a:solidFill>
                <a:latin typeface="Arial" pitchFamily="34" charset="0"/>
              </a:defRPr>
            </a:lvl1pPr>
          </a:lstStyle>
          <a:p>
            <a:endParaRPr lang="en-US" altLang="zh-TW"/>
          </a:p>
        </p:txBody>
      </p:sp>
      <p:sp>
        <p:nvSpPr>
          <p:cNvPr id="7987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16589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5894"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a:defRPr kumimoji="1" sz="1200" b="0">
                <a:solidFill>
                  <a:schemeClr val="tx1"/>
                </a:solidFill>
                <a:latin typeface="Arial" pitchFamily="34" charset="0"/>
              </a:defRPr>
            </a:lvl1pPr>
          </a:lstStyle>
          <a:p>
            <a:endParaRPr lang="en-US" altLang="zh-TW"/>
          </a:p>
        </p:txBody>
      </p:sp>
      <p:sp>
        <p:nvSpPr>
          <p:cNvPr id="165895"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defRPr kumimoji="1" sz="1200" b="0">
                <a:solidFill>
                  <a:schemeClr val="tx1"/>
                </a:solidFill>
                <a:latin typeface="Arial" pitchFamily="34" charset="0"/>
              </a:defRPr>
            </a:lvl1pPr>
          </a:lstStyle>
          <a:p>
            <a:fld id="{66DEB18A-283D-43CC-8645-FB27BC1D6273}" type="slidenum">
              <a:rPr lang="zh-TW" altLang="en-US"/>
              <a:pPr/>
              <a:t>‹#›</a:t>
            </a:fld>
            <a:endParaRPr lang="en-US" altLang="zh-TW"/>
          </a:p>
        </p:txBody>
      </p:sp>
    </p:spTree>
    <p:extLst>
      <p:ext uri="{BB962C8B-B14F-4D97-AF65-F5344CB8AC3E}">
        <p14:creationId xmlns:p14="http://schemas.microsoft.com/office/powerpoint/2010/main" val="616066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華康中黑體" pitchFamily="49"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華康中黑體" pitchFamily="49"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華康中黑體" pitchFamily="49"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華康中黑體" pitchFamily="49"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華康中黑體" pitchFamily="49"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81C85F4-DF5D-4A48-9A75-8C2AB3E80F8C}" type="slidenum">
              <a:rPr lang="zh-TW" altLang="en-US"/>
              <a:pPr/>
              <a:t>1</a:t>
            </a:fld>
            <a:endParaRPr lang="en-US" altLang="zh-TW"/>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zh-TW" altLang="en-US" smtClean="0"/>
          </a:p>
        </p:txBody>
      </p:sp>
    </p:spTree>
    <p:extLst>
      <p:ext uri="{BB962C8B-B14F-4D97-AF65-F5344CB8AC3E}">
        <p14:creationId xmlns:p14="http://schemas.microsoft.com/office/powerpoint/2010/main" val="122108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4825BA7-A0A9-4E29-9301-A50A6005275C}" type="slidenum">
              <a:rPr lang="zh-TW" altLang="en-US"/>
              <a:pPr/>
              <a:t>2</a:t>
            </a:fld>
            <a:endParaRPr lang="en-US" altLang="zh-TW"/>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zh-TW" altLang="en-US" smtClean="0"/>
          </a:p>
        </p:txBody>
      </p:sp>
    </p:spTree>
    <p:extLst>
      <p:ext uri="{BB962C8B-B14F-4D97-AF65-F5344CB8AC3E}">
        <p14:creationId xmlns:p14="http://schemas.microsoft.com/office/powerpoint/2010/main" val="371357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DEB18A-283D-43CC-8645-FB27BC1D6273}" type="slidenum">
              <a:rPr lang="zh-TW" altLang="en-US" smtClean="0"/>
              <a:pPr/>
              <a:t>3</a:t>
            </a:fld>
            <a:endParaRPr lang="en-US" altLang="zh-TW"/>
          </a:p>
        </p:txBody>
      </p:sp>
    </p:spTree>
    <p:extLst>
      <p:ext uri="{BB962C8B-B14F-4D97-AF65-F5344CB8AC3E}">
        <p14:creationId xmlns:p14="http://schemas.microsoft.com/office/powerpoint/2010/main" val="186804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6904A67-4F3E-415C-A66D-E50B7DDFF672}" type="slidenum">
              <a:rPr lang="zh-TW" altLang="en-US"/>
              <a:pPr/>
              <a:t>11</a:t>
            </a:fld>
            <a:endParaRPr lang="en-US" altLang="zh-TW"/>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zh-TW" altLang="en-US" smtClean="0">
              <a:solidFill>
                <a:srgbClr val="339933"/>
              </a:solidFill>
            </a:endParaRPr>
          </a:p>
          <a:p>
            <a:pPr eaLnBrk="1" hangingPunct="1"/>
            <a:endParaRPr lang="zh-TW" altLang="en-US" smtClean="0"/>
          </a:p>
        </p:txBody>
      </p:sp>
    </p:spTree>
    <p:extLst>
      <p:ext uri="{BB962C8B-B14F-4D97-AF65-F5344CB8AC3E}">
        <p14:creationId xmlns:p14="http://schemas.microsoft.com/office/powerpoint/2010/main" val="232556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CC6CCB-8BE7-4682-84A1-367355574791}" type="slidenum">
              <a:rPr kumimoji="1" lang="zh-TW" altLang="en-US" sz="1200" b="0" i="0" u="none" strike="noStrike" kern="1200" cap="none" spc="0" normalizeH="0" baseline="0" noProof="0">
                <a:ln>
                  <a:noFill/>
                </a:ln>
                <a:solidFill>
                  <a:srgbClr val="000000"/>
                </a:solidFill>
                <a:effectLst/>
                <a:uLnTx/>
                <a:uFillTx/>
                <a:latin typeface="Arial" pitchFamily="34" charset="0"/>
                <a:ea typeface="華康中黑體" pitchFamily="49"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zh-TW" sz="1200" b="0" i="0" u="none" strike="noStrike" kern="1200" cap="none" spc="0" normalizeH="0" baseline="0" noProof="0">
              <a:ln>
                <a:noFill/>
              </a:ln>
              <a:solidFill>
                <a:srgbClr val="000000"/>
              </a:solidFill>
              <a:effectLst/>
              <a:uLnTx/>
              <a:uFillTx/>
              <a:latin typeface="Arial" pitchFamily="34" charset="0"/>
              <a:ea typeface="華康中黑體" pitchFamily="49" charset="-120"/>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zh-TW" altLang="en-US" dirty="0" smtClean="0"/>
          </a:p>
        </p:txBody>
      </p:sp>
    </p:spTree>
    <p:extLst>
      <p:ext uri="{BB962C8B-B14F-4D97-AF65-F5344CB8AC3E}">
        <p14:creationId xmlns:p14="http://schemas.microsoft.com/office/powerpoint/2010/main" val="156686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37AF67-B439-4D9C-B524-78B04031A339}" type="slidenum">
              <a:rPr kumimoji="1" lang="zh-TW" altLang="en-US" sz="1200" b="0" i="0" u="none" strike="noStrike" kern="1200" cap="none" spc="0" normalizeH="0" baseline="0" noProof="0">
                <a:ln>
                  <a:noFill/>
                </a:ln>
                <a:solidFill>
                  <a:srgbClr val="000000"/>
                </a:solidFill>
                <a:effectLst/>
                <a:uLnTx/>
                <a:uFillTx/>
                <a:latin typeface="Arial" pitchFamily="34" charset="0"/>
                <a:ea typeface="華康中黑體" pitchFamily="49"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zh-TW" sz="1200" b="0" i="0" u="none" strike="noStrike" kern="1200" cap="none" spc="0" normalizeH="0" baseline="0" noProof="0">
              <a:ln>
                <a:noFill/>
              </a:ln>
              <a:solidFill>
                <a:srgbClr val="000000"/>
              </a:solidFill>
              <a:effectLst/>
              <a:uLnTx/>
              <a:uFillTx/>
              <a:latin typeface="Arial" pitchFamily="34" charset="0"/>
              <a:ea typeface="華康中黑體" pitchFamily="49" charset="-120"/>
              <a:cs typeface="+mn-cs"/>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zh-TW" altLang="en-US" smtClean="0"/>
          </a:p>
        </p:txBody>
      </p:sp>
    </p:spTree>
    <p:extLst>
      <p:ext uri="{BB962C8B-B14F-4D97-AF65-F5344CB8AC3E}">
        <p14:creationId xmlns:p14="http://schemas.microsoft.com/office/powerpoint/2010/main" val="425709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37AF67-B439-4D9C-B524-78B04031A339}" type="slidenum">
              <a:rPr kumimoji="1" lang="zh-TW" altLang="en-US" sz="1200" b="0" i="0" u="none" strike="noStrike" kern="1200" cap="none" spc="0" normalizeH="0" baseline="0" noProof="0">
                <a:ln>
                  <a:noFill/>
                </a:ln>
                <a:solidFill>
                  <a:srgbClr val="000000"/>
                </a:solidFill>
                <a:effectLst/>
                <a:uLnTx/>
                <a:uFillTx/>
                <a:latin typeface="Arial" pitchFamily="34" charset="0"/>
                <a:ea typeface="華康中黑體" pitchFamily="49"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zh-TW" sz="1200" b="0" i="0" u="none" strike="noStrike" kern="1200" cap="none" spc="0" normalizeH="0" baseline="0" noProof="0">
              <a:ln>
                <a:noFill/>
              </a:ln>
              <a:solidFill>
                <a:srgbClr val="000000"/>
              </a:solidFill>
              <a:effectLst/>
              <a:uLnTx/>
              <a:uFillTx/>
              <a:latin typeface="Arial" pitchFamily="34" charset="0"/>
              <a:ea typeface="華康中黑體" pitchFamily="49" charset="-120"/>
              <a:cs typeface="+mn-cs"/>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zh-TW" altLang="en-US" smtClean="0"/>
          </a:p>
        </p:txBody>
      </p:sp>
    </p:spTree>
    <p:extLst>
      <p:ext uri="{BB962C8B-B14F-4D97-AF65-F5344CB8AC3E}">
        <p14:creationId xmlns:p14="http://schemas.microsoft.com/office/powerpoint/2010/main" val="396865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0EB005A-901D-4C9C-9F84-D147485D19E0}" type="slidenum">
              <a:rPr lang="zh-TW" altLang="en-US"/>
              <a:pPr/>
              <a:t>20</a:t>
            </a:fld>
            <a:endParaRPr lang="en-US" altLang="zh-TW"/>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ltLang="zh-TW" sz="1100" dirty="0" smtClean="0">
              <a:solidFill>
                <a:srgbClr val="0033CC"/>
              </a:solidFill>
              <a:latin typeface="華康中黑體" pitchFamily="49" charset="-120"/>
            </a:endParaRPr>
          </a:p>
        </p:txBody>
      </p:sp>
    </p:spTree>
    <p:extLst>
      <p:ext uri="{BB962C8B-B14F-4D97-AF65-F5344CB8AC3E}">
        <p14:creationId xmlns:p14="http://schemas.microsoft.com/office/powerpoint/2010/main" val="145637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smtClean="0"/>
              <a:t>Click to edit Master subtitle style</a:t>
            </a:r>
            <a:endParaRPr lang="zh-TW" alt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60B77644-B619-46FD-A9D8-681064B539B7}"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531E8054-BC4E-4E4B-98CF-CC96616C6D66}"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EB216C75-BBC7-4004-A90A-CA150BC43FAA}"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smtClean="0"/>
              <a:t>Click to edit Master subtitle style</a:t>
            </a:r>
            <a:endParaRPr lang="zh-TW" altLang="en-US"/>
          </a:p>
        </p:txBody>
      </p:sp>
      <p:sp>
        <p:nvSpPr>
          <p:cNvPr id="4" name="Rectangle 12"/>
          <p:cNvSpPr>
            <a:spLocks noGrp="1" noChangeArrowheads="1"/>
          </p:cNvSpPr>
          <p:nvPr>
            <p:ph type="dt" sz="half" idx="10"/>
          </p:nvPr>
        </p:nvSpPr>
        <p:spPr>
          <a:ln/>
        </p:spPr>
        <p:txBody>
          <a:bodyPr/>
          <a:lstStyle>
            <a:lvl1pPr>
              <a:defRPr/>
            </a:lvl1pPr>
          </a:lstStyle>
          <a:p>
            <a:endParaRPr lang="en-US" altLang="zh-TW"/>
          </a:p>
        </p:txBody>
      </p:sp>
      <p:sp>
        <p:nvSpPr>
          <p:cNvPr id="5" name="Rectangle 13"/>
          <p:cNvSpPr>
            <a:spLocks noGrp="1" noChangeArrowheads="1"/>
          </p:cNvSpPr>
          <p:nvPr>
            <p:ph type="ftr" sz="quarter" idx="11"/>
          </p:nvPr>
        </p:nvSpPr>
        <p:spPr>
          <a:ln/>
        </p:spPr>
        <p:txBody>
          <a:bodyPr/>
          <a:lstStyle>
            <a:lvl1pPr>
              <a:defRPr/>
            </a:lvl1pPr>
          </a:lstStyle>
          <a:p>
            <a:endParaRPr lang="en-US" altLang="zh-TW"/>
          </a:p>
        </p:txBody>
      </p:sp>
      <p:sp>
        <p:nvSpPr>
          <p:cNvPr id="6" name="Rectangle 14"/>
          <p:cNvSpPr>
            <a:spLocks noGrp="1" noChangeArrowheads="1"/>
          </p:cNvSpPr>
          <p:nvPr>
            <p:ph type="sldNum" sz="quarter" idx="12"/>
          </p:nvPr>
        </p:nvSpPr>
        <p:spPr>
          <a:ln/>
        </p:spPr>
        <p:txBody>
          <a:bodyPr/>
          <a:lstStyle>
            <a:lvl1pPr>
              <a:defRPr/>
            </a:lvl1pPr>
          </a:lstStyle>
          <a:p>
            <a:fld id="{379EC200-50FB-4A72-9869-2370DE265D43}"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12"/>
          <p:cNvSpPr>
            <a:spLocks noGrp="1" noChangeArrowheads="1"/>
          </p:cNvSpPr>
          <p:nvPr>
            <p:ph type="dt" sz="half" idx="10"/>
          </p:nvPr>
        </p:nvSpPr>
        <p:spPr>
          <a:ln/>
        </p:spPr>
        <p:txBody>
          <a:bodyPr/>
          <a:lstStyle>
            <a:lvl1pPr>
              <a:defRPr/>
            </a:lvl1pPr>
          </a:lstStyle>
          <a:p>
            <a:endParaRPr lang="en-US" altLang="zh-TW"/>
          </a:p>
        </p:txBody>
      </p:sp>
      <p:sp>
        <p:nvSpPr>
          <p:cNvPr id="5" name="Rectangle 13"/>
          <p:cNvSpPr>
            <a:spLocks noGrp="1" noChangeArrowheads="1"/>
          </p:cNvSpPr>
          <p:nvPr>
            <p:ph type="ftr" sz="quarter" idx="11"/>
          </p:nvPr>
        </p:nvSpPr>
        <p:spPr>
          <a:ln/>
        </p:spPr>
        <p:txBody>
          <a:bodyPr/>
          <a:lstStyle>
            <a:lvl1pPr>
              <a:defRPr/>
            </a:lvl1pPr>
          </a:lstStyle>
          <a:p>
            <a:endParaRPr lang="en-US" altLang="zh-TW"/>
          </a:p>
        </p:txBody>
      </p:sp>
      <p:sp>
        <p:nvSpPr>
          <p:cNvPr id="6" name="Rectangle 14"/>
          <p:cNvSpPr>
            <a:spLocks noGrp="1" noChangeArrowheads="1"/>
          </p:cNvSpPr>
          <p:nvPr>
            <p:ph type="sldNum" sz="quarter" idx="12"/>
          </p:nvPr>
        </p:nvSpPr>
        <p:spPr>
          <a:ln/>
        </p:spPr>
        <p:txBody>
          <a:bodyPr/>
          <a:lstStyle>
            <a:lvl1pPr>
              <a:defRPr/>
            </a:lvl1pPr>
          </a:lstStyle>
          <a:p>
            <a:fld id="{5B5543F4-AE32-43F5-B98D-7502DF832A7A}"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zh-TW"/>
          </a:p>
        </p:txBody>
      </p:sp>
      <p:sp>
        <p:nvSpPr>
          <p:cNvPr id="5" name="Rectangle 13"/>
          <p:cNvSpPr>
            <a:spLocks noGrp="1" noChangeArrowheads="1"/>
          </p:cNvSpPr>
          <p:nvPr>
            <p:ph type="ftr" sz="quarter" idx="11"/>
          </p:nvPr>
        </p:nvSpPr>
        <p:spPr>
          <a:ln/>
        </p:spPr>
        <p:txBody>
          <a:bodyPr/>
          <a:lstStyle>
            <a:lvl1pPr>
              <a:defRPr/>
            </a:lvl1pPr>
          </a:lstStyle>
          <a:p>
            <a:endParaRPr lang="en-US" altLang="zh-TW"/>
          </a:p>
        </p:txBody>
      </p:sp>
      <p:sp>
        <p:nvSpPr>
          <p:cNvPr id="6" name="Rectangle 14"/>
          <p:cNvSpPr>
            <a:spLocks noGrp="1" noChangeArrowheads="1"/>
          </p:cNvSpPr>
          <p:nvPr>
            <p:ph type="sldNum" sz="quarter" idx="12"/>
          </p:nvPr>
        </p:nvSpPr>
        <p:spPr>
          <a:ln/>
        </p:spPr>
        <p:txBody>
          <a:bodyPr/>
          <a:lstStyle>
            <a:lvl1pPr>
              <a:defRPr/>
            </a:lvl1pPr>
          </a:lstStyle>
          <a:p>
            <a:fld id="{14FB3874-0BE5-4EDB-B6CF-A62E84AAC477}" type="slidenum">
              <a:rPr lang="zh-TW" altLang="en-US"/>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1182688" y="2017713"/>
            <a:ext cx="3633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968875" y="2017713"/>
            <a:ext cx="36353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12"/>
          <p:cNvSpPr>
            <a:spLocks noGrp="1" noChangeArrowheads="1"/>
          </p:cNvSpPr>
          <p:nvPr>
            <p:ph type="dt" sz="half" idx="10"/>
          </p:nvPr>
        </p:nvSpPr>
        <p:spPr>
          <a:ln/>
        </p:spPr>
        <p:txBody>
          <a:bodyPr/>
          <a:lstStyle>
            <a:lvl1pPr>
              <a:defRPr/>
            </a:lvl1pPr>
          </a:lstStyle>
          <a:p>
            <a:endParaRPr lang="en-US" altLang="zh-TW"/>
          </a:p>
        </p:txBody>
      </p:sp>
      <p:sp>
        <p:nvSpPr>
          <p:cNvPr id="6" name="Rectangle 13"/>
          <p:cNvSpPr>
            <a:spLocks noGrp="1" noChangeArrowheads="1"/>
          </p:cNvSpPr>
          <p:nvPr>
            <p:ph type="ftr" sz="quarter" idx="11"/>
          </p:nvPr>
        </p:nvSpPr>
        <p:spPr>
          <a:ln/>
        </p:spPr>
        <p:txBody>
          <a:bodyPr/>
          <a:lstStyle>
            <a:lvl1pPr>
              <a:defRPr/>
            </a:lvl1pPr>
          </a:lstStyle>
          <a:p>
            <a:endParaRPr lang="en-US" altLang="zh-TW"/>
          </a:p>
        </p:txBody>
      </p:sp>
      <p:sp>
        <p:nvSpPr>
          <p:cNvPr id="7" name="Rectangle 14"/>
          <p:cNvSpPr>
            <a:spLocks noGrp="1" noChangeArrowheads="1"/>
          </p:cNvSpPr>
          <p:nvPr>
            <p:ph type="sldNum" sz="quarter" idx="12"/>
          </p:nvPr>
        </p:nvSpPr>
        <p:spPr>
          <a:ln/>
        </p:spPr>
        <p:txBody>
          <a:bodyPr/>
          <a:lstStyle>
            <a:lvl1pPr>
              <a:defRPr/>
            </a:lvl1pPr>
          </a:lstStyle>
          <a:p>
            <a:fld id="{E7B2B739-9F8C-4958-9362-A142B1A4D3F3}" type="slidenum">
              <a:rPr lang="zh-TW" altLang="en-US"/>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12"/>
          <p:cNvSpPr>
            <a:spLocks noGrp="1" noChangeArrowheads="1"/>
          </p:cNvSpPr>
          <p:nvPr>
            <p:ph type="dt" sz="half" idx="10"/>
          </p:nvPr>
        </p:nvSpPr>
        <p:spPr>
          <a:ln/>
        </p:spPr>
        <p:txBody>
          <a:bodyPr/>
          <a:lstStyle>
            <a:lvl1pPr>
              <a:defRPr/>
            </a:lvl1pPr>
          </a:lstStyle>
          <a:p>
            <a:endParaRPr lang="en-US" altLang="zh-TW"/>
          </a:p>
        </p:txBody>
      </p:sp>
      <p:sp>
        <p:nvSpPr>
          <p:cNvPr id="8" name="Rectangle 13"/>
          <p:cNvSpPr>
            <a:spLocks noGrp="1" noChangeArrowheads="1"/>
          </p:cNvSpPr>
          <p:nvPr>
            <p:ph type="ftr" sz="quarter" idx="11"/>
          </p:nvPr>
        </p:nvSpPr>
        <p:spPr>
          <a:ln/>
        </p:spPr>
        <p:txBody>
          <a:bodyPr/>
          <a:lstStyle>
            <a:lvl1pPr>
              <a:defRPr/>
            </a:lvl1pPr>
          </a:lstStyle>
          <a:p>
            <a:endParaRPr lang="en-US" altLang="zh-TW"/>
          </a:p>
        </p:txBody>
      </p:sp>
      <p:sp>
        <p:nvSpPr>
          <p:cNvPr id="9" name="Rectangle 14"/>
          <p:cNvSpPr>
            <a:spLocks noGrp="1" noChangeArrowheads="1"/>
          </p:cNvSpPr>
          <p:nvPr>
            <p:ph type="sldNum" sz="quarter" idx="12"/>
          </p:nvPr>
        </p:nvSpPr>
        <p:spPr>
          <a:ln/>
        </p:spPr>
        <p:txBody>
          <a:bodyPr/>
          <a:lstStyle>
            <a:lvl1pPr>
              <a:defRPr/>
            </a:lvl1pPr>
          </a:lstStyle>
          <a:p>
            <a:fld id="{395CB2FC-214B-43B0-AA32-3D553AE89719}" type="slidenum">
              <a:rPr lang="zh-TW" altLang="en-US"/>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Rectangle 12"/>
          <p:cNvSpPr>
            <a:spLocks noGrp="1" noChangeArrowheads="1"/>
          </p:cNvSpPr>
          <p:nvPr>
            <p:ph type="dt" sz="half" idx="10"/>
          </p:nvPr>
        </p:nvSpPr>
        <p:spPr>
          <a:ln/>
        </p:spPr>
        <p:txBody>
          <a:bodyPr/>
          <a:lstStyle>
            <a:lvl1pPr>
              <a:defRPr/>
            </a:lvl1pPr>
          </a:lstStyle>
          <a:p>
            <a:endParaRPr lang="en-US" altLang="zh-TW"/>
          </a:p>
        </p:txBody>
      </p:sp>
      <p:sp>
        <p:nvSpPr>
          <p:cNvPr id="4" name="Rectangle 13"/>
          <p:cNvSpPr>
            <a:spLocks noGrp="1" noChangeArrowheads="1"/>
          </p:cNvSpPr>
          <p:nvPr>
            <p:ph type="ftr" sz="quarter" idx="11"/>
          </p:nvPr>
        </p:nvSpPr>
        <p:spPr>
          <a:ln/>
        </p:spPr>
        <p:txBody>
          <a:bodyPr/>
          <a:lstStyle>
            <a:lvl1pPr>
              <a:defRPr/>
            </a:lvl1pPr>
          </a:lstStyle>
          <a:p>
            <a:endParaRPr lang="en-US" altLang="zh-TW"/>
          </a:p>
        </p:txBody>
      </p:sp>
      <p:sp>
        <p:nvSpPr>
          <p:cNvPr id="5" name="Rectangle 14"/>
          <p:cNvSpPr>
            <a:spLocks noGrp="1" noChangeArrowheads="1"/>
          </p:cNvSpPr>
          <p:nvPr>
            <p:ph type="sldNum" sz="quarter" idx="12"/>
          </p:nvPr>
        </p:nvSpPr>
        <p:spPr>
          <a:ln/>
        </p:spPr>
        <p:txBody>
          <a:bodyPr/>
          <a:lstStyle>
            <a:lvl1pPr>
              <a:defRPr/>
            </a:lvl1pPr>
          </a:lstStyle>
          <a:p>
            <a:fld id="{0DBA2249-CBDA-4B46-8B70-CBDBA743E5F0}" type="slidenum">
              <a:rPr lang="zh-TW" altLang="en-US"/>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TW"/>
          </a:p>
        </p:txBody>
      </p:sp>
      <p:sp>
        <p:nvSpPr>
          <p:cNvPr id="3" name="Rectangle 13"/>
          <p:cNvSpPr>
            <a:spLocks noGrp="1" noChangeArrowheads="1"/>
          </p:cNvSpPr>
          <p:nvPr>
            <p:ph type="ftr" sz="quarter" idx="11"/>
          </p:nvPr>
        </p:nvSpPr>
        <p:spPr>
          <a:ln/>
        </p:spPr>
        <p:txBody>
          <a:bodyPr/>
          <a:lstStyle>
            <a:lvl1pPr>
              <a:defRPr/>
            </a:lvl1pPr>
          </a:lstStyle>
          <a:p>
            <a:endParaRPr lang="en-US" altLang="zh-TW"/>
          </a:p>
        </p:txBody>
      </p:sp>
      <p:sp>
        <p:nvSpPr>
          <p:cNvPr id="4" name="Rectangle 14"/>
          <p:cNvSpPr>
            <a:spLocks noGrp="1" noChangeArrowheads="1"/>
          </p:cNvSpPr>
          <p:nvPr>
            <p:ph type="sldNum" sz="quarter" idx="12"/>
          </p:nvPr>
        </p:nvSpPr>
        <p:spPr>
          <a:ln/>
        </p:spPr>
        <p:txBody>
          <a:bodyPr/>
          <a:lstStyle>
            <a:lvl1pPr>
              <a:defRPr/>
            </a:lvl1pPr>
          </a:lstStyle>
          <a:p>
            <a:fld id="{9180DBAB-3B20-481D-8D76-0235582C3CEF}" type="slidenum">
              <a:rPr lang="zh-TW" altLang="en-US"/>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TW"/>
          </a:p>
        </p:txBody>
      </p:sp>
      <p:sp>
        <p:nvSpPr>
          <p:cNvPr id="6" name="Rectangle 13"/>
          <p:cNvSpPr>
            <a:spLocks noGrp="1" noChangeArrowheads="1"/>
          </p:cNvSpPr>
          <p:nvPr>
            <p:ph type="ftr" sz="quarter" idx="11"/>
          </p:nvPr>
        </p:nvSpPr>
        <p:spPr>
          <a:ln/>
        </p:spPr>
        <p:txBody>
          <a:bodyPr/>
          <a:lstStyle>
            <a:lvl1pPr>
              <a:defRPr/>
            </a:lvl1pPr>
          </a:lstStyle>
          <a:p>
            <a:endParaRPr lang="en-US" altLang="zh-TW"/>
          </a:p>
        </p:txBody>
      </p:sp>
      <p:sp>
        <p:nvSpPr>
          <p:cNvPr id="7" name="Rectangle 14"/>
          <p:cNvSpPr>
            <a:spLocks noGrp="1" noChangeArrowheads="1"/>
          </p:cNvSpPr>
          <p:nvPr>
            <p:ph type="sldNum" sz="quarter" idx="12"/>
          </p:nvPr>
        </p:nvSpPr>
        <p:spPr>
          <a:ln/>
        </p:spPr>
        <p:txBody>
          <a:bodyPr/>
          <a:lstStyle>
            <a:lvl1pPr>
              <a:defRPr/>
            </a:lvl1pPr>
          </a:lstStyle>
          <a:p>
            <a:fld id="{52E1E970-5C77-4191-AF12-DD973165CC2D}"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E9989C30-DB31-480D-8163-198B43B19E93}" type="slidenum">
              <a:rPr lang="zh-TW" altLang="en-US"/>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TW"/>
          </a:p>
        </p:txBody>
      </p:sp>
      <p:sp>
        <p:nvSpPr>
          <p:cNvPr id="6" name="Rectangle 13"/>
          <p:cNvSpPr>
            <a:spLocks noGrp="1" noChangeArrowheads="1"/>
          </p:cNvSpPr>
          <p:nvPr>
            <p:ph type="ftr" sz="quarter" idx="11"/>
          </p:nvPr>
        </p:nvSpPr>
        <p:spPr>
          <a:ln/>
        </p:spPr>
        <p:txBody>
          <a:bodyPr/>
          <a:lstStyle>
            <a:lvl1pPr>
              <a:defRPr/>
            </a:lvl1pPr>
          </a:lstStyle>
          <a:p>
            <a:endParaRPr lang="en-US" altLang="zh-TW"/>
          </a:p>
        </p:txBody>
      </p:sp>
      <p:sp>
        <p:nvSpPr>
          <p:cNvPr id="7" name="Rectangle 14"/>
          <p:cNvSpPr>
            <a:spLocks noGrp="1" noChangeArrowheads="1"/>
          </p:cNvSpPr>
          <p:nvPr>
            <p:ph type="sldNum" sz="quarter" idx="12"/>
          </p:nvPr>
        </p:nvSpPr>
        <p:spPr>
          <a:ln/>
        </p:spPr>
        <p:txBody>
          <a:bodyPr/>
          <a:lstStyle>
            <a:lvl1pPr>
              <a:defRPr/>
            </a:lvl1pPr>
          </a:lstStyle>
          <a:p>
            <a:fld id="{C8A7BCC6-DDF2-4757-8C5F-E3AB5A03ED8A}" type="slidenum">
              <a:rPr lang="zh-TW" altLang="en-US"/>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12"/>
          <p:cNvSpPr>
            <a:spLocks noGrp="1" noChangeArrowheads="1"/>
          </p:cNvSpPr>
          <p:nvPr>
            <p:ph type="dt" sz="half" idx="10"/>
          </p:nvPr>
        </p:nvSpPr>
        <p:spPr>
          <a:ln/>
        </p:spPr>
        <p:txBody>
          <a:bodyPr/>
          <a:lstStyle>
            <a:lvl1pPr>
              <a:defRPr/>
            </a:lvl1pPr>
          </a:lstStyle>
          <a:p>
            <a:endParaRPr lang="en-US" altLang="zh-TW"/>
          </a:p>
        </p:txBody>
      </p:sp>
      <p:sp>
        <p:nvSpPr>
          <p:cNvPr id="5" name="Rectangle 13"/>
          <p:cNvSpPr>
            <a:spLocks noGrp="1" noChangeArrowheads="1"/>
          </p:cNvSpPr>
          <p:nvPr>
            <p:ph type="ftr" sz="quarter" idx="11"/>
          </p:nvPr>
        </p:nvSpPr>
        <p:spPr>
          <a:ln/>
        </p:spPr>
        <p:txBody>
          <a:bodyPr/>
          <a:lstStyle>
            <a:lvl1pPr>
              <a:defRPr/>
            </a:lvl1pPr>
          </a:lstStyle>
          <a:p>
            <a:endParaRPr lang="en-US" altLang="zh-TW"/>
          </a:p>
        </p:txBody>
      </p:sp>
      <p:sp>
        <p:nvSpPr>
          <p:cNvPr id="6" name="Rectangle 14"/>
          <p:cNvSpPr>
            <a:spLocks noGrp="1" noChangeArrowheads="1"/>
          </p:cNvSpPr>
          <p:nvPr>
            <p:ph type="sldNum" sz="quarter" idx="12"/>
          </p:nvPr>
        </p:nvSpPr>
        <p:spPr>
          <a:ln/>
        </p:spPr>
        <p:txBody>
          <a:bodyPr/>
          <a:lstStyle>
            <a:lvl1pPr>
              <a:defRPr/>
            </a:lvl1pPr>
          </a:lstStyle>
          <a:p>
            <a:fld id="{60AB562B-7E08-42AA-8DE8-A59984107B69}" type="slidenum">
              <a:rPr lang="zh-TW" altLang="en-US"/>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14313"/>
            <a:ext cx="2016125" cy="5918200"/>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684213" y="214313"/>
            <a:ext cx="5895975" cy="59182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Rectangle 12"/>
          <p:cNvSpPr>
            <a:spLocks noGrp="1" noChangeArrowheads="1"/>
          </p:cNvSpPr>
          <p:nvPr>
            <p:ph type="dt" sz="half" idx="10"/>
          </p:nvPr>
        </p:nvSpPr>
        <p:spPr>
          <a:ln/>
        </p:spPr>
        <p:txBody>
          <a:bodyPr/>
          <a:lstStyle>
            <a:lvl1pPr>
              <a:defRPr/>
            </a:lvl1pPr>
          </a:lstStyle>
          <a:p>
            <a:endParaRPr lang="en-US" altLang="zh-TW"/>
          </a:p>
        </p:txBody>
      </p:sp>
      <p:sp>
        <p:nvSpPr>
          <p:cNvPr id="5" name="Rectangle 13"/>
          <p:cNvSpPr>
            <a:spLocks noGrp="1" noChangeArrowheads="1"/>
          </p:cNvSpPr>
          <p:nvPr>
            <p:ph type="ftr" sz="quarter" idx="11"/>
          </p:nvPr>
        </p:nvSpPr>
        <p:spPr>
          <a:ln/>
        </p:spPr>
        <p:txBody>
          <a:bodyPr/>
          <a:lstStyle>
            <a:lvl1pPr>
              <a:defRPr/>
            </a:lvl1pPr>
          </a:lstStyle>
          <a:p>
            <a:endParaRPr lang="en-US" altLang="zh-TW"/>
          </a:p>
        </p:txBody>
      </p:sp>
      <p:sp>
        <p:nvSpPr>
          <p:cNvPr id="6" name="Rectangle 14"/>
          <p:cNvSpPr>
            <a:spLocks noGrp="1" noChangeArrowheads="1"/>
          </p:cNvSpPr>
          <p:nvPr>
            <p:ph type="sldNum" sz="quarter" idx="12"/>
          </p:nvPr>
        </p:nvSpPr>
        <p:spPr>
          <a:ln/>
        </p:spPr>
        <p:txBody>
          <a:bodyPr/>
          <a:lstStyle>
            <a:lvl1pPr>
              <a:defRPr/>
            </a:lvl1pPr>
          </a:lstStyle>
          <a:p>
            <a:fld id="{78A20A03-9A95-40F3-B4C4-C692336E147C}" type="slidenum">
              <a:rPr lang="zh-TW" altLang="en-US"/>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14313"/>
            <a:ext cx="8064500" cy="1462087"/>
          </a:xfrm>
        </p:spPr>
        <p:txBody>
          <a:bodyPr/>
          <a:lstStyle/>
          <a:p>
            <a:r>
              <a:rPr lang="en-US" altLang="zh-TW" smtClean="0"/>
              <a:t>Click to edit Master title style</a:t>
            </a:r>
            <a:endParaRPr lang="zh-TW" altLang="en-US"/>
          </a:p>
        </p:txBody>
      </p:sp>
      <p:sp>
        <p:nvSpPr>
          <p:cNvPr id="3" name="Text Placeholder 2"/>
          <p:cNvSpPr>
            <a:spLocks noGrp="1"/>
          </p:cNvSpPr>
          <p:nvPr>
            <p:ph type="body" sz="half" idx="1"/>
          </p:nvPr>
        </p:nvSpPr>
        <p:spPr>
          <a:xfrm>
            <a:off x="1182688" y="2017713"/>
            <a:ext cx="3633787" cy="41148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968875" y="2017713"/>
            <a:ext cx="3635375" cy="41148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12"/>
          <p:cNvSpPr>
            <a:spLocks noGrp="1" noChangeArrowheads="1"/>
          </p:cNvSpPr>
          <p:nvPr>
            <p:ph type="dt" sz="half" idx="10"/>
          </p:nvPr>
        </p:nvSpPr>
        <p:spPr>
          <a:ln/>
        </p:spPr>
        <p:txBody>
          <a:bodyPr/>
          <a:lstStyle>
            <a:lvl1pPr>
              <a:defRPr/>
            </a:lvl1pPr>
          </a:lstStyle>
          <a:p>
            <a:endParaRPr lang="en-US" altLang="zh-TW"/>
          </a:p>
        </p:txBody>
      </p:sp>
      <p:sp>
        <p:nvSpPr>
          <p:cNvPr id="6" name="Rectangle 13"/>
          <p:cNvSpPr>
            <a:spLocks noGrp="1" noChangeArrowheads="1"/>
          </p:cNvSpPr>
          <p:nvPr>
            <p:ph type="ftr" sz="quarter" idx="11"/>
          </p:nvPr>
        </p:nvSpPr>
        <p:spPr>
          <a:ln/>
        </p:spPr>
        <p:txBody>
          <a:bodyPr/>
          <a:lstStyle>
            <a:lvl1pPr>
              <a:defRPr/>
            </a:lvl1pPr>
          </a:lstStyle>
          <a:p>
            <a:endParaRPr lang="en-US" altLang="zh-TW"/>
          </a:p>
        </p:txBody>
      </p:sp>
      <p:sp>
        <p:nvSpPr>
          <p:cNvPr id="7" name="Rectangle 14"/>
          <p:cNvSpPr>
            <a:spLocks noGrp="1" noChangeArrowheads="1"/>
          </p:cNvSpPr>
          <p:nvPr>
            <p:ph type="sldNum" sz="quarter" idx="12"/>
          </p:nvPr>
        </p:nvSpPr>
        <p:spPr>
          <a:ln/>
        </p:spPr>
        <p:txBody>
          <a:bodyPr/>
          <a:lstStyle>
            <a:lvl1pPr>
              <a:defRPr/>
            </a:lvl1pPr>
          </a:lstStyle>
          <a:p>
            <a:fld id="{519FB813-5E01-4BD0-977C-172CC46F6F8B}" type="slidenum">
              <a:rPr lang="zh-TW" altLang="en-US"/>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214313"/>
            <a:ext cx="8064500" cy="59182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3" name="Rectangle 12"/>
          <p:cNvSpPr>
            <a:spLocks noGrp="1" noChangeArrowheads="1"/>
          </p:cNvSpPr>
          <p:nvPr>
            <p:ph type="dt" sz="half" idx="10"/>
          </p:nvPr>
        </p:nvSpPr>
        <p:spPr>
          <a:ln/>
        </p:spPr>
        <p:txBody>
          <a:bodyPr/>
          <a:lstStyle>
            <a:lvl1pPr>
              <a:defRPr/>
            </a:lvl1pPr>
          </a:lstStyle>
          <a:p>
            <a:endParaRPr lang="en-US" altLang="zh-TW"/>
          </a:p>
        </p:txBody>
      </p:sp>
      <p:sp>
        <p:nvSpPr>
          <p:cNvPr id="4" name="Rectangle 13"/>
          <p:cNvSpPr>
            <a:spLocks noGrp="1" noChangeArrowheads="1"/>
          </p:cNvSpPr>
          <p:nvPr>
            <p:ph type="ftr" sz="quarter" idx="11"/>
          </p:nvPr>
        </p:nvSpPr>
        <p:spPr>
          <a:ln/>
        </p:spPr>
        <p:txBody>
          <a:bodyPr/>
          <a:lstStyle>
            <a:lvl1pPr>
              <a:defRPr/>
            </a:lvl1pPr>
          </a:lstStyle>
          <a:p>
            <a:endParaRPr lang="en-US" altLang="zh-TW"/>
          </a:p>
        </p:txBody>
      </p:sp>
      <p:sp>
        <p:nvSpPr>
          <p:cNvPr id="5" name="Rectangle 14"/>
          <p:cNvSpPr>
            <a:spLocks noGrp="1" noChangeArrowheads="1"/>
          </p:cNvSpPr>
          <p:nvPr>
            <p:ph type="sldNum" sz="quarter" idx="12"/>
          </p:nvPr>
        </p:nvSpPr>
        <p:spPr>
          <a:ln/>
        </p:spPr>
        <p:txBody>
          <a:bodyPr/>
          <a:lstStyle>
            <a:lvl1pPr>
              <a:defRPr/>
            </a:lvl1pPr>
          </a:lstStyle>
          <a:p>
            <a:fld id="{D72A7008-6003-442A-9CE2-3D2B76222211}" type="slidenum">
              <a:rPr lang="zh-TW" altLang="en-US"/>
              <a:pPr/>
              <a:t>‹#›</a:t>
            </a:fld>
            <a:endParaRPr lang="en-US"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14313"/>
            <a:ext cx="8064500" cy="1462087"/>
          </a:xfrm>
        </p:spPr>
        <p:txBody>
          <a:bodyPr/>
          <a:lstStyle/>
          <a:p>
            <a:r>
              <a:rPr lang="en-US" altLang="zh-TW" smtClean="0"/>
              <a:t>Click to edit Master title style</a:t>
            </a:r>
            <a:endParaRPr lang="zh-TW" altLang="en-US"/>
          </a:p>
        </p:txBody>
      </p:sp>
      <p:sp>
        <p:nvSpPr>
          <p:cNvPr id="3" name="Text Placeholder 2"/>
          <p:cNvSpPr>
            <a:spLocks noGrp="1"/>
          </p:cNvSpPr>
          <p:nvPr>
            <p:ph type="body" sz="half" idx="1"/>
          </p:nvPr>
        </p:nvSpPr>
        <p:spPr>
          <a:xfrm>
            <a:off x="1182688" y="2017713"/>
            <a:ext cx="3633787" cy="41148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quarter" idx="2"/>
          </p:nvPr>
        </p:nvSpPr>
        <p:spPr>
          <a:xfrm>
            <a:off x="4968875" y="2017713"/>
            <a:ext cx="3635375" cy="19812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Content Placeholder 4"/>
          <p:cNvSpPr>
            <a:spLocks noGrp="1"/>
          </p:cNvSpPr>
          <p:nvPr>
            <p:ph sz="quarter" idx="3"/>
          </p:nvPr>
        </p:nvSpPr>
        <p:spPr>
          <a:xfrm>
            <a:off x="4968875" y="4151313"/>
            <a:ext cx="3635375" cy="19812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Rectangle 12"/>
          <p:cNvSpPr>
            <a:spLocks noGrp="1" noChangeArrowheads="1"/>
          </p:cNvSpPr>
          <p:nvPr>
            <p:ph type="dt" sz="half" idx="10"/>
          </p:nvPr>
        </p:nvSpPr>
        <p:spPr>
          <a:ln/>
        </p:spPr>
        <p:txBody>
          <a:bodyPr/>
          <a:lstStyle>
            <a:lvl1pPr>
              <a:defRPr/>
            </a:lvl1pPr>
          </a:lstStyle>
          <a:p>
            <a:endParaRPr lang="en-US" altLang="zh-TW"/>
          </a:p>
        </p:txBody>
      </p:sp>
      <p:sp>
        <p:nvSpPr>
          <p:cNvPr id="7" name="Rectangle 13"/>
          <p:cNvSpPr>
            <a:spLocks noGrp="1" noChangeArrowheads="1"/>
          </p:cNvSpPr>
          <p:nvPr>
            <p:ph type="ftr" sz="quarter" idx="11"/>
          </p:nvPr>
        </p:nvSpPr>
        <p:spPr>
          <a:ln/>
        </p:spPr>
        <p:txBody>
          <a:bodyPr/>
          <a:lstStyle>
            <a:lvl1pPr>
              <a:defRPr/>
            </a:lvl1pPr>
          </a:lstStyle>
          <a:p>
            <a:endParaRPr lang="en-US" altLang="zh-TW"/>
          </a:p>
        </p:txBody>
      </p:sp>
      <p:sp>
        <p:nvSpPr>
          <p:cNvPr id="8" name="Rectangle 14"/>
          <p:cNvSpPr>
            <a:spLocks noGrp="1" noChangeArrowheads="1"/>
          </p:cNvSpPr>
          <p:nvPr>
            <p:ph type="sldNum" sz="quarter" idx="12"/>
          </p:nvPr>
        </p:nvSpPr>
        <p:spPr>
          <a:ln/>
        </p:spPr>
        <p:txBody>
          <a:bodyPr/>
          <a:lstStyle>
            <a:lvl1pPr>
              <a:defRPr/>
            </a:lvl1pPr>
          </a:lstStyle>
          <a:p>
            <a:fld id="{DAFF0635-9943-46DD-9B3F-11B742A68E4E}" type="slidenum">
              <a:rPr lang="zh-TW" altLang="en-US"/>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214313"/>
            <a:ext cx="8064500" cy="1462087"/>
          </a:xfrm>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1182688" y="2017713"/>
            <a:ext cx="7421562" cy="19812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1182688" y="4151313"/>
            <a:ext cx="7421562" cy="19812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12"/>
          <p:cNvSpPr>
            <a:spLocks noGrp="1" noChangeArrowheads="1"/>
          </p:cNvSpPr>
          <p:nvPr>
            <p:ph type="dt" sz="half" idx="10"/>
          </p:nvPr>
        </p:nvSpPr>
        <p:spPr>
          <a:ln/>
        </p:spPr>
        <p:txBody>
          <a:bodyPr/>
          <a:lstStyle>
            <a:lvl1pPr>
              <a:defRPr/>
            </a:lvl1pPr>
          </a:lstStyle>
          <a:p>
            <a:endParaRPr lang="en-US" altLang="zh-TW"/>
          </a:p>
        </p:txBody>
      </p:sp>
      <p:sp>
        <p:nvSpPr>
          <p:cNvPr id="6" name="Rectangle 13"/>
          <p:cNvSpPr>
            <a:spLocks noGrp="1" noChangeArrowheads="1"/>
          </p:cNvSpPr>
          <p:nvPr>
            <p:ph type="ftr" sz="quarter" idx="11"/>
          </p:nvPr>
        </p:nvSpPr>
        <p:spPr>
          <a:ln/>
        </p:spPr>
        <p:txBody>
          <a:bodyPr/>
          <a:lstStyle>
            <a:lvl1pPr>
              <a:defRPr/>
            </a:lvl1pPr>
          </a:lstStyle>
          <a:p>
            <a:endParaRPr lang="en-US" altLang="zh-TW"/>
          </a:p>
        </p:txBody>
      </p:sp>
      <p:sp>
        <p:nvSpPr>
          <p:cNvPr id="7" name="Rectangle 14"/>
          <p:cNvSpPr>
            <a:spLocks noGrp="1" noChangeArrowheads="1"/>
          </p:cNvSpPr>
          <p:nvPr>
            <p:ph type="sldNum" sz="quarter" idx="12"/>
          </p:nvPr>
        </p:nvSpPr>
        <p:spPr>
          <a:ln/>
        </p:spPr>
        <p:txBody>
          <a:bodyPr/>
          <a:lstStyle>
            <a:lvl1pPr>
              <a:defRPr/>
            </a:lvl1pPr>
          </a:lstStyle>
          <a:p>
            <a:fld id="{5AB4119E-4D88-49D9-A122-1BD302635803}"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5E467770-AAEA-46F3-9C5C-31AD086EB7C4}"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F50A9749-C3E7-422A-8B86-348EECFC5D40}"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Rectangle 4"/>
          <p:cNvSpPr>
            <a:spLocks noGrp="1" noChangeArrowheads="1"/>
          </p:cNvSpPr>
          <p:nvPr>
            <p:ph type="dt" sz="half" idx="10"/>
          </p:nvPr>
        </p:nvSpPr>
        <p:spPr>
          <a:ln/>
        </p:spPr>
        <p:txBody>
          <a:bodyPr/>
          <a:lstStyle>
            <a:lvl1pPr>
              <a:defRPr/>
            </a:lvl1pPr>
          </a:lstStyle>
          <a:p>
            <a:endParaRPr lang="en-US" altLang="zh-TW"/>
          </a:p>
        </p:txBody>
      </p:sp>
      <p:sp>
        <p:nvSpPr>
          <p:cNvPr id="8" name="Rectangle 5"/>
          <p:cNvSpPr>
            <a:spLocks noGrp="1" noChangeArrowheads="1"/>
          </p:cNvSpPr>
          <p:nvPr>
            <p:ph type="ftr" sz="quarter" idx="11"/>
          </p:nvPr>
        </p:nvSpPr>
        <p:spPr>
          <a:ln/>
        </p:spPr>
        <p:txBody>
          <a:bodyPr/>
          <a:lstStyle>
            <a:lvl1pPr>
              <a:defRPr/>
            </a:lvl1pPr>
          </a:lstStyle>
          <a:p>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8BF4496F-5E82-43C0-90A9-D23C575D1F89}"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Rectangle 4"/>
          <p:cNvSpPr>
            <a:spLocks noGrp="1" noChangeArrowheads="1"/>
          </p:cNvSpPr>
          <p:nvPr>
            <p:ph type="dt" sz="half" idx="10"/>
          </p:nvPr>
        </p:nvSpPr>
        <p:spPr>
          <a:ln/>
        </p:spPr>
        <p:txBody>
          <a:bodyPr/>
          <a:lstStyle>
            <a:lvl1pPr>
              <a:defRPr/>
            </a:lvl1pPr>
          </a:lstStyle>
          <a:p>
            <a:endParaRPr lang="en-US" altLang="zh-TW"/>
          </a:p>
        </p:txBody>
      </p:sp>
      <p:sp>
        <p:nvSpPr>
          <p:cNvPr id="4" name="Rectangle 5"/>
          <p:cNvSpPr>
            <a:spLocks noGrp="1" noChangeArrowheads="1"/>
          </p:cNvSpPr>
          <p:nvPr>
            <p:ph type="ftr" sz="quarter" idx="11"/>
          </p:nvPr>
        </p:nvSpPr>
        <p:spPr>
          <a:ln/>
        </p:spPr>
        <p:txBody>
          <a:bodyPr/>
          <a:lstStyle>
            <a:lvl1pPr>
              <a:defRPr/>
            </a:lvl1pPr>
          </a:lstStyle>
          <a:p>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94373764-BAF2-4341-8CD1-3116D023DA43}"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TW"/>
          </a:p>
        </p:txBody>
      </p:sp>
      <p:sp>
        <p:nvSpPr>
          <p:cNvPr id="3" name="Rectangle 5"/>
          <p:cNvSpPr>
            <a:spLocks noGrp="1" noChangeArrowheads="1"/>
          </p:cNvSpPr>
          <p:nvPr>
            <p:ph type="ftr" sz="quarter" idx="11"/>
          </p:nvPr>
        </p:nvSpPr>
        <p:spPr>
          <a:ln/>
        </p:spPr>
        <p:txBody>
          <a:bodyPr/>
          <a:lstStyle>
            <a:lvl1pPr>
              <a:defRPr/>
            </a:lvl1pPr>
          </a:lstStyle>
          <a:p>
            <a:endParaRPr lang="en-US" altLang="zh-TW"/>
          </a:p>
        </p:txBody>
      </p:sp>
      <p:sp>
        <p:nvSpPr>
          <p:cNvPr id="4" name="Rectangle 6"/>
          <p:cNvSpPr>
            <a:spLocks noGrp="1" noChangeArrowheads="1"/>
          </p:cNvSpPr>
          <p:nvPr>
            <p:ph type="sldNum" sz="quarter" idx="12"/>
          </p:nvPr>
        </p:nvSpPr>
        <p:spPr>
          <a:ln/>
        </p:spPr>
        <p:txBody>
          <a:bodyPr/>
          <a:lstStyle>
            <a:lvl1pPr>
              <a:defRPr/>
            </a:lvl1pPr>
          </a:lstStyle>
          <a:p>
            <a:fld id="{F65188CD-1C74-41A6-BE8B-9513D321E0ED}"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AB40E2B3-7152-4A6B-9C16-250BAA2C19BA}"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1C31C704-D560-43BE-A7CA-997344413A8C}"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theme" Target="../theme/theme2.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8" descr="C"/>
          <p:cNvPicPr>
            <a:picLocks noChangeAspect="1" noChangeArrowheads="1"/>
          </p:cNvPicPr>
          <p:nvPr userDrawn="1"/>
        </p:nvPicPr>
        <p:blipFill>
          <a:blip r:embed="rId14" cstate="print"/>
          <a:srcRect/>
          <a:stretch>
            <a:fillRect/>
          </a:stretch>
        </p:blipFill>
        <p:spPr bwMode="auto">
          <a:xfrm>
            <a:off x="0" y="-1588"/>
            <a:ext cx="9144000" cy="6861176"/>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69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400" b="0">
                <a:solidFill>
                  <a:schemeClr val="tx1"/>
                </a:solidFill>
                <a:latin typeface="Arial" pitchFamily="34" charset="0"/>
              </a:defRPr>
            </a:lvl1pPr>
          </a:lstStyle>
          <a:p>
            <a:endParaRPr lang="en-US" altLang="zh-TW"/>
          </a:p>
        </p:txBody>
      </p:sp>
      <p:sp>
        <p:nvSpPr>
          <p:cNvPr id="869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b="0">
                <a:solidFill>
                  <a:schemeClr val="tx1"/>
                </a:solidFill>
                <a:latin typeface="Arial" pitchFamily="34" charset="0"/>
              </a:defRPr>
            </a:lvl1pPr>
          </a:lstStyle>
          <a:p>
            <a:endParaRPr lang="en-US" altLang="zh-TW"/>
          </a:p>
        </p:txBody>
      </p:sp>
      <p:sp>
        <p:nvSpPr>
          <p:cNvPr id="869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b="0">
                <a:solidFill>
                  <a:schemeClr val="tx1"/>
                </a:solidFill>
                <a:latin typeface="Arial" pitchFamily="34" charset="0"/>
              </a:defRPr>
            </a:lvl1pPr>
          </a:lstStyle>
          <a:p>
            <a:fld id="{FB957DE0-4028-4DFE-A3FD-F65928B5930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華康中黑體" pitchFamily="49" charset="-120"/>
        </a:defRPr>
      </a:lvl2pPr>
      <a:lvl3pPr algn="ctr" rtl="0" eaLnBrk="0" fontAlgn="base" hangingPunct="0">
        <a:spcBef>
          <a:spcPct val="0"/>
        </a:spcBef>
        <a:spcAft>
          <a:spcPct val="0"/>
        </a:spcAft>
        <a:defRPr kumimoji="1" sz="4400">
          <a:solidFill>
            <a:schemeClr val="tx2"/>
          </a:solidFill>
          <a:latin typeface="Arial" pitchFamily="34" charset="0"/>
          <a:ea typeface="華康中黑體" pitchFamily="49" charset="-120"/>
        </a:defRPr>
      </a:lvl3pPr>
      <a:lvl4pPr algn="ctr" rtl="0" eaLnBrk="0" fontAlgn="base" hangingPunct="0">
        <a:spcBef>
          <a:spcPct val="0"/>
        </a:spcBef>
        <a:spcAft>
          <a:spcPct val="0"/>
        </a:spcAft>
        <a:defRPr kumimoji="1" sz="4400">
          <a:solidFill>
            <a:schemeClr val="tx2"/>
          </a:solidFill>
          <a:latin typeface="Arial" pitchFamily="34" charset="0"/>
          <a:ea typeface="華康中黑體" pitchFamily="49" charset="-120"/>
        </a:defRPr>
      </a:lvl4pPr>
      <a:lvl5pPr algn="ctr" rtl="0" eaLnBrk="0" fontAlgn="base" hangingPunct="0">
        <a:spcBef>
          <a:spcPct val="0"/>
        </a:spcBef>
        <a:spcAft>
          <a:spcPct val="0"/>
        </a:spcAft>
        <a:defRPr kumimoji="1" sz="4400">
          <a:solidFill>
            <a:schemeClr val="tx2"/>
          </a:solidFill>
          <a:latin typeface="Arial" pitchFamily="34" charset="0"/>
          <a:ea typeface="華康中黑體" pitchFamily="49" charset="-120"/>
        </a:defRPr>
      </a:lvl5pPr>
      <a:lvl6pPr marL="457200" algn="ctr" rtl="0" fontAlgn="base">
        <a:spcBef>
          <a:spcPct val="0"/>
        </a:spcBef>
        <a:spcAft>
          <a:spcPct val="0"/>
        </a:spcAft>
        <a:defRPr kumimoji="1" sz="4400">
          <a:solidFill>
            <a:schemeClr val="tx2"/>
          </a:solidFill>
          <a:latin typeface="Arial" pitchFamily="34" charset="0"/>
          <a:ea typeface="華康中黑體" pitchFamily="49" charset="-120"/>
        </a:defRPr>
      </a:lvl6pPr>
      <a:lvl7pPr marL="914400" algn="ctr" rtl="0" fontAlgn="base">
        <a:spcBef>
          <a:spcPct val="0"/>
        </a:spcBef>
        <a:spcAft>
          <a:spcPct val="0"/>
        </a:spcAft>
        <a:defRPr kumimoji="1" sz="4400">
          <a:solidFill>
            <a:schemeClr val="tx2"/>
          </a:solidFill>
          <a:latin typeface="Arial" pitchFamily="34" charset="0"/>
          <a:ea typeface="華康中黑體" pitchFamily="49" charset="-120"/>
        </a:defRPr>
      </a:lvl7pPr>
      <a:lvl8pPr marL="1371600" algn="ctr" rtl="0" fontAlgn="base">
        <a:spcBef>
          <a:spcPct val="0"/>
        </a:spcBef>
        <a:spcAft>
          <a:spcPct val="0"/>
        </a:spcAft>
        <a:defRPr kumimoji="1" sz="4400">
          <a:solidFill>
            <a:schemeClr val="tx2"/>
          </a:solidFill>
          <a:latin typeface="Arial" pitchFamily="34" charset="0"/>
          <a:ea typeface="華康中黑體" pitchFamily="49" charset="-120"/>
        </a:defRPr>
      </a:lvl8pPr>
      <a:lvl9pPr marL="1828800" algn="ctr" rtl="0" fontAlgn="base">
        <a:spcBef>
          <a:spcPct val="0"/>
        </a:spcBef>
        <a:spcAft>
          <a:spcPct val="0"/>
        </a:spcAft>
        <a:defRPr kumimoji="1" sz="4400">
          <a:solidFill>
            <a:schemeClr val="tx2"/>
          </a:solidFill>
          <a:latin typeface="Arial" pitchFamily="34" charset="0"/>
          <a:ea typeface="華康中黑體" pitchFamily="49"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lum/>
          </a:blip>
          <a:srcRect/>
          <a:stretch>
            <a:fillRect/>
          </a:stretch>
        </a:blipFill>
        <a:effectLst/>
      </p:bgPr>
    </p:bg>
    <p:spTree>
      <p:nvGrpSpPr>
        <p:cNvPr id="1" name=""/>
        <p:cNvGrpSpPr/>
        <p:nvPr/>
      </p:nvGrpSpPr>
      <p:grpSpPr>
        <a:xfrm>
          <a:off x="0" y="0"/>
          <a:ext cx="0" cy="0"/>
          <a:chOff x="0" y="0"/>
          <a:chExt cx="0" cy="0"/>
        </a:xfrm>
      </p:grpSpPr>
      <p:sp>
        <p:nvSpPr>
          <p:cNvPr id="875525" name="Rectangle 5"/>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endParaRPr kumimoji="1" lang="zh-TW" altLang="en-US" sz="2400" b="0">
              <a:solidFill>
                <a:schemeClr val="tx1"/>
              </a:solidFill>
              <a:latin typeface="Tahoma" pitchFamily="34" charset="0"/>
            </a:endParaRPr>
          </a:p>
        </p:txBody>
      </p:sp>
      <p:sp>
        <p:nvSpPr>
          <p:cNvPr id="875524" name="Rectangle 4"/>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kumimoji="1" lang="zh-TW" altLang="en-US" sz="2400" b="0">
              <a:solidFill>
                <a:schemeClr val="tx1"/>
              </a:solidFill>
              <a:latin typeface="Tahoma" pitchFamily="34" charset="0"/>
            </a:endParaRPr>
          </a:p>
        </p:txBody>
      </p:sp>
      <p:sp>
        <p:nvSpPr>
          <p:cNvPr id="875526" name="Rectangle 6"/>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kumimoji="1" lang="zh-TW" altLang="en-US" sz="2400" b="0">
              <a:solidFill>
                <a:schemeClr val="tx1"/>
              </a:solidFill>
              <a:latin typeface="Tahoma" pitchFamily="34" charset="0"/>
            </a:endParaRPr>
          </a:p>
        </p:txBody>
      </p:sp>
      <p:sp>
        <p:nvSpPr>
          <p:cNvPr id="875528" name="Rectangle 8"/>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endParaRPr kumimoji="1" lang="zh-TW" altLang="en-US" sz="2400" b="0">
              <a:solidFill>
                <a:schemeClr val="tx1"/>
              </a:solidFill>
              <a:latin typeface="Tahoma" pitchFamily="34" charset="0"/>
            </a:endParaRPr>
          </a:p>
        </p:txBody>
      </p:sp>
      <p:sp>
        <p:nvSpPr>
          <p:cNvPr id="875523" name="Rectangle 3"/>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endParaRPr kumimoji="1" lang="zh-TW" altLang="en-US" sz="2400" b="0">
              <a:solidFill>
                <a:schemeClr val="tx1"/>
              </a:solidFill>
              <a:latin typeface="Tahoma" pitchFamily="34" charset="0"/>
            </a:endParaRPr>
          </a:p>
        </p:txBody>
      </p:sp>
      <p:sp>
        <p:nvSpPr>
          <p:cNvPr id="875527" name="Rectangle 7"/>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kumimoji="1" lang="zh-TW" altLang="en-US" sz="2400" b="0">
              <a:solidFill>
                <a:schemeClr val="tx1"/>
              </a:solidFill>
              <a:latin typeface="Tahoma" pitchFamily="34" charset="0"/>
            </a:endParaRPr>
          </a:p>
        </p:txBody>
      </p:sp>
      <p:sp>
        <p:nvSpPr>
          <p:cNvPr id="875529" name="Rectangle 9"/>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kumimoji="1" lang="zh-TW" altLang="en-US" sz="2400" b="0">
              <a:solidFill>
                <a:schemeClr val="tx1"/>
              </a:solidFill>
              <a:latin typeface="Tahoma" pitchFamily="34" charset="0"/>
            </a:endParaRPr>
          </a:p>
        </p:txBody>
      </p:sp>
      <p:pic>
        <p:nvPicPr>
          <p:cNvPr id="2057" name="Picture 22" descr="C"/>
          <p:cNvPicPr>
            <a:picLocks noChangeAspect="1" noChangeArrowheads="1"/>
          </p:cNvPicPr>
          <p:nvPr userDrawn="1"/>
        </p:nvPicPr>
        <p:blipFill>
          <a:blip r:embed="rId18" cstate="print"/>
          <a:srcRect/>
          <a:stretch>
            <a:fillRect/>
          </a:stretch>
        </p:blipFill>
        <p:spPr bwMode="auto">
          <a:xfrm>
            <a:off x="0" y="0"/>
            <a:ext cx="9144000" cy="6854825"/>
          </a:xfrm>
          <a:prstGeom prst="rect">
            <a:avLst/>
          </a:prstGeom>
          <a:noFill/>
          <a:ln w="9525">
            <a:noFill/>
            <a:miter lim="800000"/>
            <a:headEnd/>
            <a:tailEnd/>
          </a:ln>
        </p:spPr>
      </p:pic>
      <p:sp>
        <p:nvSpPr>
          <p:cNvPr id="2058" name="Rectangle 10"/>
          <p:cNvSpPr>
            <a:spLocks noGrp="1" noChangeArrowheads="1"/>
          </p:cNvSpPr>
          <p:nvPr>
            <p:ph type="title"/>
          </p:nvPr>
        </p:nvSpPr>
        <p:spPr bwMode="auto">
          <a:xfrm>
            <a:off x="684213" y="214313"/>
            <a:ext cx="8064500"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2059" name="Rectangle 11"/>
          <p:cNvSpPr>
            <a:spLocks noGrp="1" noChangeArrowheads="1"/>
          </p:cNvSpPr>
          <p:nvPr>
            <p:ph type="body" idx="1"/>
          </p:nvPr>
        </p:nvSpPr>
        <p:spPr bwMode="auto">
          <a:xfrm>
            <a:off x="1182688" y="2017713"/>
            <a:ext cx="74215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75532" name="Rectangle 12"/>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solidFill>
                  <a:schemeClr val="tx1"/>
                </a:solidFill>
                <a:latin typeface="Tahoma" pitchFamily="34" charset="0"/>
              </a:defRPr>
            </a:lvl1pPr>
          </a:lstStyle>
          <a:p>
            <a:endParaRPr lang="en-US" altLang="zh-TW"/>
          </a:p>
        </p:txBody>
      </p:sp>
      <p:sp>
        <p:nvSpPr>
          <p:cNvPr id="875533" name="Rectangle 13"/>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chemeClr val="tx1"/>
                </a:solidFill>
                <a:latin typeface="Tahoma" pitchFamily="34" charset="0"/>
              </a:defRPr>
            </a:lvl1pPr>
          </a:lstStyle>
          <a:p>
            <a:endParaRPr lang="en-US" altLang="zh-TW"/>
          </a:p>
        </p:txBody>
      </p:sp>
      <p:sp>
        <p:nvSpPr>
          <p:cNvPr id="875534" name="Rectangle 14"/>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chemeClr val="tx1"/>
                </a:solidFill>
                <a:latin typeface="Tahoma" pitchFamily="34" charset="0"/>
              </a:defRPr>
            </a:lvl1pPr>
          </a:lstStyle>
          <a:p>
            <a:fld id="{A25251F4-1AC4-46E9-8689-12F6422E1C42}" type="slidenum">
              <a:rPr lang="zh-TW" altLang="en-US"/>
              <a:pPr/>
              <a:t>‹#›</a:t>
            </a:fld>
            <a:endParaRPr lang="en-US" altLang="zh-TW"/>
          </a:p>
        </p:txBody>
      </p:sp>
      <p:pic>
        <p:nvPicPr>
          <p:cNvPr id="2063" name="Picture 23"/>
          <p:cNvPicPr>
            <a:picLocks noChangeAspect="1" noChangeArrowheads="1"/>
          </p:cNvPicPr>
          <p:nvPr userDrawn="1"/>
        </p:nvPicPr>
        <p:blipFill>
          <a:blip r:embed="rId19" cstate="print"/>
          <a:srcRect/>
          <a:stretch>
            <a:fillRect/>
          </a:stretch>
        </p:blipFill>
        <p:spPr bwMode="auto">
          <a:xfrm>
            <a:off x="152400" y="6165850"/>
            <a:ext cx="603250" cy="552450"/>
          </a:xfrm>
          <a:prstGeom prst="rect">
            <a:avLst/>
          </a:prstGeom>
          <a:noFill/>
          <a:ln w="9525">
            <a:noFill/>
            <a:miter lim="800000"/>
            <a:headEnd/>
            <a:tailEnd/>
          </a:ln>
        </p:spPr>
      </p:pic>
      <p:pic>
        <p:nvPicPr>
          <p:cNvPr id="2064" name="Picture 24"/>
          <p:cNvPicPr>
            <a:picLocks noChangeAspect="1" noChangeArrowheads="1"/>
          </p:cNvPicPr>
          <p:nvPr userDrawn="1"/>
        </p:nvPicPr>
        <p:blipFill>
          <a:blip r:embed="rId20" cstate="print"/>
          <a:srcRect/>
          <a:stretch>
            <a:fillRect/>
          </a:stretch>
        </p:blipFill>
        <p:spPr bwMode="auto">
          <a:xfrm>
            <a:off x="152400" y="6172200"/>
            <a:ext cx="609600" cy="555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xStyles>
    <p:titleStyle>
      <a:lvl1pPr algn="l" rtl="0" eaLnBrk="0" fontAlgn="base" hangingPunct="0">
        <a:spcBef>
          <a:spcPct val="0"/>
        </a:spcBef>
        <a:spcAft>
          <a:spcPct val="0"/>
        </a:spcAft>
        <a:defRPr kumimoji="1" sz="4400">
          <a:solidFill>
            <a:srgbClr val="0000CC"/>
          </a:solidFill>
          <a:latin typeface="+mj-lt"/>
          <a:ea typeface="+mj-ea"/>
          <a:cs typeface="+mj-cs"/>
        </a:defRPr>
      </a:lvl1pPr>
      <a:lvl2pPr algn="l" rtl="0" eaLnBrk="0" fontAlgn="base" hangingPunct="0">
        <a:spcBef>
          <a:spcPct val="0"/>
        </a:spcBef>
        <a:spcAft>
          <a:spcPct val="0"/>
        </a:spcAft>
        <a:defRPr kumimoji="1" sz="4400">
          <a:solidFill>
            <a:srgbClr val="0000CC"/>
          </a:solidFill>
          <a:latin typeface="Tahoma" pitchFamily="34" charset="0"/>
          <a:ea typeface="華康中黑體" pitchFamily="49" charset="-120"/>
        </a:defRPr>
      </a:lvl2pPr>
      <a:lvl3pPr algn="l" rtl="0" eaLnBrk="0" fontAlgn="base" hangingPunct="0">
        <a:spcBef>
          <a:spcPct val="0"/>
        </a:spcBef>
        <a:spcAft>
          <a:spcPct val="0"/>
        </a:spcAft>
        <a:defRPr kumimoji="1" sz="4400">
          <a:solidFill>
            <a:srgbClr val="0000CC"/>
          </a:solidFill>
          <a:latin typeface="Tahoma" pitchFamily="34" charset="0"/>
          <a:ea typeface="華康中黑體" pitchFamily="49" charset="-120"/>
        </a:defRPr>
      </a:lvl3pPr>
      <a:lvl4pPr algn="l" rtl="0" eaLnBrk="0" fontAlgn="base" hangingPunct="0">
        <a:spcBef>
          <a:spcPct val="0"/>
        </a:spcBef>
        <a:spcAft>
          <a:spcPct val="0"/>
        </a:spcAft>
        <a:defRPr kumimoji="1" sz="4400">
          <a:solidFill>
            <a:srgbClr val="0000CC"/>
          </a:solidFill>
          <a:latin typeface="Tahoma" pitchFamily="34" charset="0"/>
          <a:ea typeface="華康中黑體" pitchFamily="49" charset="-120"/>
        </a:defRPr>
      </a:lvl4pPr>
      <a:lvl5pPr algn="l" rtl="0" eaLnBrk="0" fontAlgn="base" hangingPunct="0">
        <a:spcBef>
          <a:spcPct val="0"/>
        </a:spcBef>
        <a:spcAft>
          <a:spcPct val="0"/>
        </a:spcAft>
        <a:defRPr kumimoji="1" sz="4400">
          <a:solidFill>
            <a:srgbClr val="0000CC"/>
          </a:solidFill>
          <a:latin typeface="Tahoma" pitchFamily="34" charset="0"/>
          <a:ea typeface="華康中黑體" pitchFamily="49" charset="-120"/>
        </a:defRPr>
      </a:lvl5pPr>
      <a:lvl6pPr marL="457200" algn="l" rtl="0" fontAlgn="base">
        <a:spcBef>
          <a:spcPct val="0"/>
        </a:spcBef>
        <a:spcAft>
          <a:spcPct val="0"/>
        </a:spcAft>
        <a:defRPr kumimoji="1" sz="4400">
          <a:solidFill>
            <a:srgbClr val="0000CC"/>
          </a:solidFill>
          <a:latin typeface="Tahoma" pitchFamily="34" charset="0"/>
          <a:ea typeface="華康中黑體" pitchFamily="49" charset="-120"/>
        </a:defRPr>
      </a:lvl6pPr>
      <a:lvl7pPr marL="914400" algn="l" rtl="0" fontAlgn="base">
        <a:spcBef>
          <a:spcPct val="0"/>
        </a:spcBef>
        <a:spcAft>
          <a:spcPct val="0"/>
        </a:spcAft>
        <a:defRPr kumimoji="1" sz="4400">
          <a:solidFill>
            <a:srgbClr val="0000CC"/>
          </a:solidFill>
          <a:latin typeface="Tahoma" pitchFamily="34" charset="0"/>
          <a:ea typeface="華康中黑體" pitchFamily="49" charset="-120"/>
        </a:defRPr>
      </a:lvl7pPr>
      <a:lvl8pPr marL="1371600" algn="l" rtl="0" fontAlgn="base">
        <a:spcBef>
          <a:spcPct val="0"/>
        </a:spcBef>
        <a:spcAft>
          <a:spcPct val="0"/>
        </a:spcAft>
        <a:defRPr kumimoji="1" sz="4400">
          <a:solidFill>
            <a:srgbClr val="0000CC"/>
          </a:solidFill>
          <a:latin typeface="Tahoma" pitchFamily="34" charset="0"/>
          <a:ea typeface="華康中黑體" pitchFamily="49" charset="-120"/>
        </a:defRPr>
      </a:lvl8pPr>
      <a:lvl9pPr marL="1828800" algn="l" rtl="0" fontAlgn="base">
        <a:spcBef>
          <a:spcPct val="0"/>
        </a:spcBef>
        <a:spcAft>
          <a:spcPct val="0"/>
        </a:spcAft>
        <a:defRPr kumimoji="1" sz="4400">
          <a:solidFill>
            <a:srgbClr val="0000CC"/>
          </a:solidFill>
          <a:latin typeface="Tahoma" pitchFamily="34" charset="0"/>
          <a:ea typeface="華康中黑體" pitchFamily="49"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hyperlink" Target="http://www.chp.gov.hk/en/view_content/38927.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hyperlink" Target="https://m.youtube.com/watch?v=x-sulfl0_e4" TargetMode="External"/><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hyperlink" Target="https://m.youtube.com/watch?v=ulmBLMUuqyU"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hyperlink" Target="https://m.youtube.com/watch?v=cZCpujZY5gQ&amp;feature=youtu.be"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m.youtube.com/watch?v=KOxsfQpn90w&amp;feature=youtu.be"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chp.gov.hk/en/features/38847.html" TargetMode="External"/><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899592" y="1412776"/>
            <a:ext cx="7921625" cy="2089150"/>
          </a:xfrm>
        </p:spPr>
        <p:txBody>
          <a:bodyPr/>
          <a:lstStyle/>
          <a:p>
            <a:r>
              <a:rPr lang="en-US" altLang="zh-TW" sz="6000" b="1" dirty="0">
                <a:solidFill>
                  <a:srgbClr val="000099"/>
                </a:solidFill>
              </a:rPr>
              <a:t/>
            </a:r>
            <a:br>
              <a:rPr lang="en-US" altLang="zh-TW" sz="6000" b="1" dirty="0">
                <a:solidFill>
                  <a:srgbClr val="000099"/>
                </a:solidFill>
              </a:rPr>
            </a:br>
            <a:r>
              <a:rPr lang="en-US" altLang="zh-TW" sz="6000" b="1" dirty="0">
                <a:solidFill>
                  <a:srgbClr val="000099"/>
                </a:solidFill>
              </a:rPr>
              <a:t>Dengue Fever</a:t>
            </a:r>
          </a:p>
        </p:txBody>
      </p:sp>
      <p:sp>
        <p:nvSpPr>
          <p:cNvPr id="889860" name="Text Box 4"/>
          <p:cNvSpPr txBox="1">
            <a:spLocks noChangeArrowheads="1"/>
          </p:cNvSpPr>
          <p:nvPr/>
        </p:nvSpPr>
        <p:spPr bwMode="auto">
          <a:xfrm>
            <a:off x="1259632" y="3861048"/>
            <a:ext cx="7056784" cy="1415772"/>
          </a:xfrm>
          <a:prstGeom prst="rect">
            <a:avLst/>
          </a:prstGeom>
          <a:noFill/>
          <a:ln w="9525" algn="ctr">
            <a:noFill/>
            <a:miter lim="800000"/>
            <a:headEnd/>
            <a:tailEnd/>
          </a:ln>
          <a:effectLst/>
        </p:spPr>
        <p:txBody>
          <a:bodyPr wrap="square">
            <a:spAutoFit/>
          </a:bodyPr>
          <a:lstStyle/>
          <a:p>
            <a:pPr>
              <a:spcBef>
                <a:spcPct val="50000"/>
              </a:spcBef>
            </a:pPr>
            <a:endParaRPr lang="en-US" altLang="zh-TW" sz="2600" dirty="0" smtClean="0"/>
          </a:p>
          <a:p>
            <a:pPr>
              <a:spcBef>
                <a:spcPct val="50000"/>
              </a:spcBef>
            </a:pPr>
            <a:r>
              <a:rPr lang="en-US" altLang="zh-TW" sz="2000" dirty="0" smtClean="0">
                <a:effectLst>
                  <a:outerShdw blurRad="38100" dist="38100" dir="2700000" algn="tl">
                    <a:srgbClr val="C0C0C0"/>
                  </a:outerShdw>
                </a:effectLst>
                <a:latin typeface="Arial" pitchFamily="34" charset="0"/>
              </a:rPr>
              <a:t>Centre for Health Protection, Department of Health</a:t>
            </a:r>
            <a:endParaRPr kumimoji="1" lang="zh-TW" altLang="en-US" sz="2000" dirty="0">
              <a:solidFill>
                <a:srgbClr val="000099"/>
              </a:solidFill>
              <a:effectLst>
                <a:outerShdw blurRad="38100" dist="38100" dir="2700000" algn="tl">
                  <a:srgbClr val="C0C0C0"/>
                </a:outerShdw>
              </a:effectLst>
            </a:endParaRPr>
          </a:p>
          <a:p>
            <a:pPr>
              <a:spcBef>
                <a:spcPct val="50000"/>
              </a:spcBef>
            </a:pPr>
            <a:r>
              <a:rPr lang="en-US" altLang="zh-TW" sz="2000" smtClean="0">
                <a:effectLst>
                  <a:outerShdw blurRad="38100" dist="38100" dir="2700000" algn="tl">
                    <a:srgbClr val="C0C0C0"/>
                  </a:outerShdw>
                </a:effectLst>
                <a:latin typeface="Arial" pitchFamily="34" charset="0"/>
              </a:rPr>
              <a:t>July </a:t>
            </a:r>
            <a:r>
              <a:rPr lang="en-US" altLang="zh-TW" sz="2000" dirty="0" smtClean="0">
                <a:effectLst>
                  <a:outerShdw blurRad="38100" dist="38100" dir="2700000" algn="tl">
                    <a:srgbClr val="C0C0C0"/>
                  </a:outerShdw>
                </a:effectLst>
                <a:latin typeface="Arial" pitchFamily="34" charset="0"/>
              </a:rPr>
              <a:t>2023</a:t>
            </a:r>
            <a:endParaRPr kumimoji="1" lang="zh-TW" altLang="en-US" sz="2800" dirty="0">
              <a:solidFill>
                <a:srgbClr val="000099"/>
              </a:solidFill>
              <a:effectLst>
                <a:outerShdw blurRad="38100" dist="38100" dir="2700000" algn="tl">
                  <a:srgbClr val="C0C0C0"/>
                </a:outerShdw>
              </a:effectLst>
            </a:endParaRPr>
          </a:p>
        </p:txBody>
      </p:sp>
    </p:spTree>
    <p:extLst>
      <p:ext uri="{BB962C8B-B14F-4D97-AF65-F5344CB8AC3E}">
        <p14:creationId xmlns:p14="http://schemas.microsoft.com/office/powerpoint/2010/main" val="3368340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77302"/>
            <a:ext cx="7421562" cy="4114800"/>
          </a:xfrm>
        </p:spPr>
        <p:txBody>
          <a:bodyPr/>
          <a:lstStyle/>
          <a:p>
            <a:r>
              <a:rPr lang="en-GB" altLang="zh-TW" sz="2400" dirty="0">
                <a:latin typeface="Arial" panose="020B0604020202020204" pitchFamily="34" charset="0"/>
                <a:cs typeface="Arial" panose="020B0604020202020204" pitchFamily="34" charset="0"/>
              </a:rPr>
              <a:t>There is </a:t>
            </a:r>
            <a:r>
              <a:rPr lang="en-GB" altLang="zh-TW" sz="2400" dirty="0">
                <a:solidFill>
                  <a:srgbClr val="FF0000"/>
                </a:solidFill>
                <a:latin typeface="Arial" panose="020B0604020202020204" pitchFamily="34" charset="0"/>
                <a:cs typeface="Arial" panose="020B0604020202020204" pitchFamily="34" charset="0"/>
              </a:rPr>
              <a:t>no</a:t>
            </a:r>
            <a:r>
              <a:rPr lang="en-GB" altLang="zh-TW" sz="2400" dirty="0">
                <a:latin typeface="Arial" panose="020B0604020202020204" pitchFamily="34" charset="0"/>
                <a:cs typeface="Arial" panose="020B0604020202020204" pitchFamily="34" charset="0"/>
              </a:rPr>
              <a:t> specific </a:t>
            </a:r>
            <a:r>
              <a:rPr lang="en-GB" altLang="zh-TW" sz="2400" dirty="0" smtClean="0">
                <a:latin typeface="Arial" panose="020B0604020202020204" pitchFamily="34" charset="0"/>
                <a:cs typeface="Arial" panose="020B0604020202020204" pitchFamily="34" charset="0"/>
              </a:rPr>
              <a:t>medication </a:t>
            </a:r>
            <a:r>
              <a:rPr lang="en-GB" altLang="zh-TW" sz="2400" dirty="0">
                <a:latin typeface="Arial" panose="020B0604020202020204" pitchFamily="34" charset="0"/>
                <a:cs typeface="Arial" panose="020B0604020202020204" pitchFamily="34" charset="0"/>
              </a:rPr>
              <a:t>for dengue fever and severe </a:t>
            </a:r>
            <a:r>
              <a:rPr lang="en-GB" altLang="zh-TW" sz="2400" dirty="0" smtClean="0">
                <a:latin typeface="Arial" panose="020B0604020202020204" pitchFamily="34" charset="0"/>
                <a:cs typeface="Arial" panose="020B0604020202020204" pitchFamily="34" charset="0"/>
              </a:rPr>
              <a:t>dengue</a:t>
            </a:r>
            <a:endParaRPr lang="en-GB" sz="2400" dirty="0">
              <a:latin typeface="Arial" panose="020B0604020202020204" pitchFamily="34" charset="0"/>
              <a:cs typeface="Arial" panose="020B0604020202020204" pitchFamily="34" charset="0"/>
            </a:endParaRPr>
          </a:p>
        </p:txBody>
      </p:sp>
      <p:sp>
        <p:nvSpPr>
          <p:cNvPr id="16" name="圓角矩形 8"/>
          <p:cNvSpPr/>
          <p:nvPr/>
        </p:nvSpPr>
        <p:spPr bwMode="auto">
          <a:xfrm>
            <a:off x="611560" y="4653136"/>
            <a:ext cx="3342740" cy="1165578"/>
          </a:xfrm>
          <a:prstGeom prst="roundRect">
            <a:avLst/>
          </a:prstGeom>
          <a:solidFill>
            <a:srgbClr val="3366FF"/>
          </a:solidFill>
          <a:ln w="57150" cap="flat" cmpd="sng" algn="ctr">
            <a:solidFill>
              <a:srgbClr val="3366FF">
                <a:shade val="50000"/>
              </a:srgbClr>
            </a:solidFill>
            <a:prstDash val="soli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71463" lvl="1" indent="-271463" algn="l" fontAlgn="auto">
              <a:spcBef>
                <a:spcPts val="0"/>
              </a:spcBef>
              <a:spcAft>
                <a:spcPts val="0"/>
              </a:spcAft>
              <a:buFont typeface="Wingdings" panose="05000000000000000000" pitchFamily="2" charset="2"/>
              <a:buChar char="l"/>
            </a:pPr>
            <a:r>
              <a:rPr lang="en-GB" altLang="zh-TW" sz="1600" b="0" kern="0" dirty="0" smtClean="0">
                <a:solidFill>
                  <a:srgbClr val="FFFFFF"/>
                </a:solidFill>
                <a:latin typeface="Arial" panose="020B0604020202020204" pitchFamily="34" charset="0"/>
                <a:ea typeface="微軟正黑體" panose="020B0604030504040204" pitchFamily="34" charset="-120"/>
                <a:cs typeface="Arial" panose="020B0604020202020204" pitchFamily="34" charset="0"/>
              </a:rPr>
              <a:t>Mostly self-limiting</a:t>
            </a:r>
            <a:endParaRPr kumimoji="0" lang="zh-TW" altLang="en-US" sz="16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271463" lvl="1" indent="-271463" algn="l" fontAlgn="auto">
              <a:spcBef>
                <a:spcPts val="0"/>
              </a:spcBef>
              <a:spcAft>
                <a:spcPts val="0"/>
              </a:spcAft>
              <a:buFont typeface="Wingdings" panose="05000000000000000000" pitchFamily="2" charset="2"/>
              <a:buChar char="l"/>
            </a:pPr>
            <a:r>
              <a:rPr lang="en-GB" altLang="zh-TW" sz="1600" b="0"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Symptomatic treatment is given to relieve discomfort like fever and </a:t>
            </a:r>
            <a:r>
              <a:rPr lang="en-GB" altLang="zh-TW" sz="1600" b="0" kern="0" dirty="0" smtClean="0">
                <a:solidFill>
                  <a:srgbClr val="FFFFFF"/>
                </a:solidFill>
                <a:latin typeface="Arial" panose="020B0604020202020204" pitchFamily="34" charset="0"/>
                <a:ea typeface="微軟正黑體" panose="020B0604030504040204" pitchFamily="34" charset="-120"/>
                <a:cs typeface="Arial" panose="020B0604020202020204" pitchFamily="34" charset="0"/>
              </a:rPr>
              <a:t>pain</a:t>
            </a:r>
            <a:endParaRPr kumimoji="0" lang="zh-TW" altLang="en-US" sz="16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grpSp>
        <p:nvGrpSpPr>
          <p:cNvPr id="41" name="群組 11"/>
          <p:cNvGrpSpPr/>
          <p:nvPr/>
        </p:nvGrpSpPr>
        <p:grpSpPr>
          <a:xfrm>
            <a:off x="611560" y="2204864"/>
            <a:ext cx="3204723" cy="2290465"/>
            <a:chOff x="483077" y="3048000"/>
            <a:chExt cx="3204723" cy="2290465"/>
          </a:xfrm>
        </p:grpSpPr>
        <p:pic>
          <p:nvPicPr>
            <p:cNvPr id="42" name="Picture 5"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9139" y="350966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3" name="矩形 2"/>
            <p:cNvSpPr/>
            <p:nvPr/>
          </p:nvSpPr>
          <p:spPr>
            <a:xfrm>
              <a:off x="483077" y="3048000"/>
              <a:ext cx="3204723" cy="400110"/>
            </a:xfrm>
            <a:prstGeom prst="rect">
              <a:avLst/>
            </a:prstGeom>
            <a:solidFill>
              <a:srgbClr val="006765"/>
            </a:solidFill>
            <a:ln w="76200" cap="flat" cmpd="sng" algn="ctr">
              <a:solidFill>
                <a:srgbClr val="006765">
                  <a:shade val="50000"/>
                </a:srgbClr>
              </a:solidFill>
              <a:prstDash val="solid"/>
            </a:ln>
            <a:effectLst/>
          </p:spPr>
          <p:txBody>
            <a:bodyPr wrap="none">
              <a:spAutoFit/>
            </a:bodyPr>
            <a:lstStyle/>
            <a:p>
              <a:pPr lvl="0" fontAlgn="auto">
                <a:spcBef>
                  <a:spcPts val="0"/>
                </a:spcBef>
                <a:spcAft>
                  <a:spcPts val="0"/>
                </a:spcAft>
              </a:pPr>
              <a:r>
                <a:rPr lang="en-GB" altLang="zh-TW" sz="2000" b="0" kern="0" dirty="0">
                  <a:solidFill>
                    <a:srgbClr val="FFFF00"/>
                  </a:solidFill>
                  <a:latin typeface="Arial" panose="020B0604020202020204" pitchFamily="34" charset="0"/>
                  <a:ea typeface="微軟正黑體" panose="020B0604030504040204" pitchFamily="34" charset="-120"/>
                  <a:cs typeface="Arial" panose="020B0604020202020204" pitchFamily="34" charset="0"/>
                </a:rPr>
                <a:t>Patients with dengue fever</a:t>
              </a:r>
            </a:p>
          </p:txBody>
        </p:sp>
        <p:sp>
          <p:nvSpPr>
            <p:cNvPr id="44" name="橢圓 29"/>
            <p:cNvSpPr/>
            <p:nvPr/>
          </p:nvSpPr>
          <p:spPr bwMode="auto">
            <a:xfrm>
              <a:off x="1524000" y="4162424"/>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45" name="橢圓 30"/>
            <p:cNvSpPr/>
            <p:nvPr/>
          </p:nvSpPr>
          <p:spPr bwMode="auto">
            <a:xfrm>
              <a:off x="2081471" y="4466927"/>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46" name="橢圓 31"/>
            <p:cNvSpPr/>
            <p:nvPr/>
          </p:nvSpPr>
          <p:spPr bwMode="auto">
            <a:xfrm>
              <a:off x="2438400" y="4887615"/>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47" name="橢圓 32"/>
            <p:cNvSpPr/>
            <p:nvPr/>
          </p:nvSpPr>
          <p:spPr bwMode="auto">
            <a:xfrm>
              <a:off x="2734727" y="4183062"/>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48" name="橢圓 33"/>
            <p:cNvSpPr/>
            <p:nvPr/>
          </p:nvSpPr>
          <p:spPr bwMode="auto">
            <a:xfrm>
              <a:off x="2157671" y="3810000"/>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grpSp>
      <p:grpSp>
        <p:nvGrpSpPr>
          <p:cNvPr id="49" name="群組 14335"/>
          <p:cNvGrpSpPr/>
          <p:nvPr/>
        </p:nvGrpSpPr>
        <p:grpSpPr>
          <a:xfrm>
            <a:off x="4572000" y="2204864"/>
            <a:ext cx="3405098" cy="2286000"/>
            <a:chOff x="5079250" y="3052465"/>
            <a:chExt cx="3405098" cy="2286000"/>
          </a:xfrm>
        </p:grpSpPr>
        <p:pic>
          <p:nvPicPr>
            <p:cNvPr id="50" name="Picture 5"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399" y="350966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10"/>
            <p:cNvSpPr/>
            <p:nvPr/>
          </p:nvSpPr>
          <p:spPr>
            <a:xfrm>
              <a:off x="5079250" y="3052465"/>
              <a:ext cx="3405098" cy="400110"/>
            </a:xfrm>
            <a:prstGeom prst="rect">
              <a:avLst/>
            </a:prstGeom>
            <a:solidFill>
              <a:srgbClr val="006765"/>
            </a:solidFill>
            <a:ln w="76200" cap="flat" cmpd="sng" algn="ctr">
              <a:solidFill>
                <a:srgbClr val="006765">
                  <a:shade val="50000"/>
                </a:srgbClr>
              </a:solidFill>
              <a:prstDash val="solid"/>
            </a:ln>
            <a:effectLst/>
          </p:spPr>
          <p:txBody>
            <a:bodyPr wrap="none">
              <a:spAutoFit/>
            </a:bodyPr>
            <a:lstStyle/>
            <a:p>
              <a:pPr lvl="0" fontAlgn="auto">
                <a:spcBef>
                  <a:spcPts val="0"/>
                </a:spcBef>
                <a:spcAft>
                  <a:spcPts val="0"/>
                </a:spcAft>
              </a:pPr>
              <a:r>
                <a:rPr lang="en-GB" altLang="zh-TW" sz="2000" b="0" kern="0" dirty="0">
                  <a:solidFill>
                    <a:srgbClr val="FFFF00"/>
                  </a:solidFill>
                  <a:latin typeface="Arial" panose="020B0604020202020204" pitchFamily="34" charset="0"/>
                  <a:ea typeface="微軟正黑體" panose="020B0604030504040204" pitchFamily="34" charset="-120"/>
                  <a:cs typeface="Arial" panose="020B0604020202020204" pitchFamily="34" charset="0"/>
                </a:rPr>
                <a:t>Patients with severe dengue</a:t>
              </a:r>
              <a:endParaRPr kumimoji="0" lang="zh-TW" altLang="en-US" sz="2000" b="0" i="0" u="none" strike="noStrike" kern="0" cap="none" spc="0" normalizeH="0" baseline="0" noProof="0" dirty="0" smtClean="0">
                <a:ln>
                  <a:noFill/>
                </a:ln>
                <a:solidFill>
                  <a:srgbClr val="FFFF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52" name="橢圓 3"/>
            <p:cNvSpPr/>
            <p:nvPr/>
          </p:nvSpPr>
          <p:spPr bwMode="auto">
            <a:xfrm>
              <a:off x="6400800" y="3810000"/>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smtClean="0">
                <a:ln>
                  <a:noFill/>
                </a:ln>
                <a:solidFill>
                  <a:srgbClr val="0000FF"/>
                </a:solidFill>
                <a:effectLst/>
                <a:uLnTx/>
                <a:uFillTx/>
                <a:latin typeface="Trebuchet MS" pitchFamily="34" charset="0"/>
                <a:ea typeface="標楷體" pitchFamily="65" charset="-120"/>
                <a:cs typeface="Arial" charset="0"/>
              </a:endParaRPr>
            </a:p>
          </p:txBody>
        </p:sp>
        <p:sp>
          <p:nvSpPr>
            <p:cNvPr id="53" name="橢圓 13"/>
            <p:cNvSpPr/>
            <p:nvPr/>
          </p:nvSpPr>
          <p:spPr bwMode="auto">
            <a:xfrm>
              <a:off x="6172200" y="4032250"/>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smtClean="0">
                <a:ln>
                  <a:noFill/>
                </a:ln>
                <a:solidFill>
                  <a:srgbClr val="0000FF"/>
                </a:solidFill>
                <a:effectLst/>
                <a:uLnTx/>
                <a:uFillTx/>
                <a:latin typeface="Trebuchet MS" pitchFamily="34" charset="0"/>
                <a:ea typeface="標楷體" pitchFamily="65" charset="-120"/>
                <a:cs typeface="Arial" charset="0"/>
              </a:endParaRPr>
            </a:p>
          </p:txBody>
        </p:sp>
        <p:sp>
          <p:nvSpPr>
            <p:cNvPr id="54" name="橢圓 14"/>
            <p:cNvSpPr/>
            <p:nvPr/>
          </p:nvSpPr>
          <p:spPr bwMode="auto">
            <a:xfrm>
              <a:off x="6794499" y="4108450"/>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55" name="橢圓 15"/>
            <p:cNvSpPr/>
            <p:nvPr/>
          </p:nvSpPr>
          <p:spPr bwMode="auto">
            <a:xfrm>
              <a:off x="6692898" y="4354215"/>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56" name="橢圓 16"/>
            <p:cNvSpPr/>
            <p:nvPr/>
          </p:nvSpPr>
          <p:spPr bwMode="auto">
            <a:xfrm>
              <a:off x="7315198" y="4468515"/>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57" name="橢圓 17"/>
            <p:cNvSpPr/>
            <p:nvPr/>
          </p:nvSpPr>
          <p:spPr bwMode="auto">
            <a:xfrm>
              <a:off x="6248400" y="4697115"/>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58" name="橢圓 18"/>
            <p:cNvSpPr/>
            <p:nvPr/>
          </p:nvSpPr>
          <p:spPr bwMode="auto">
            <a:xfrm>
              <a:off x="6400800" y="4849515"/>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59" name="橢圓 19"/>
            <p:cNvSpPr/>
            <p:nvPr/>
          </p:nvSpPr>
          <p:spPr bwMode="auto">
            <a:xfrm>
              <a:off x="6934200" y="4887615"/>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60" name="橢圓 21"/>
            <p:cNvSpPr/>
            <p:nvPr/>
          </p:nvSpPr>
          <p:spPr bwMode="auto">
            <a:xfrm>
              <a:off x="7162800" y="4722217"/>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61" name="橢圓 22"/>
            <p:cNvSpPr/>
            <p:nvPr/>
          </p:nvSpPr>
          <p:spPr bwMode="auto">
            <a:xfrm>
              <a:off x="7346154" y="4070350"/>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62" name="橢圓 23"/>
            <p:cNvSpPr/>
            <p:nvPr/>
          </p:nvSpPr>
          <p:spPr bwMode="auto">
            <a:xfrm>
              <a:off x="6858000" y="3733800"/>
              <a:ext cx="76200" cy="76200"/>
            </a:xfrm>
            <a:prstGeom prst="ellips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dirty="0" smtClean="0">
                <a:ln>
                  <a:noFill/>
                </a:ln>
                <a:solidFill>
                  <a:srgbClr val="0000FF"/>
                </a:solidFill>
                <a:effectLst/>
                <a:uLnTx/>
                <a:uFillTx/>
                <a:latin typeface="Trebuchet MS" pitchFamily="34" charset="0"/>
                <a:ea typeface="標楷體" pitchFamily="65" charset="-120"/>
                <a:cs typeface="Arial" charset="0"/>
              </a:endParaRPr>
            </a:p>
          </p:txBody>
        </p:sp>
        <p:sp>
          <p:nvSpPr>
            <p:cNvPr id="63" name="橢圓 4"/>
            <p:cNvSpPr/>
            <p:nvPr/>
          </p:nvSpPr>
          <p:spPr bwMode="auto">
            <a:xfrm>
              <a:off x="6934200" y="4225627"/>
              <a:ext cx="285750" cy="285750"/>
            </a:xfrm>
            <a:prstGeom prst="ellipse">
              <a:avLst/>
            </a:prstGeom>
            <a:solidFill>
              <a:srgbClr val="FFFFFF"/>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smtClean="0">
                <a:ln>
                  <a:noFill/>
                </a:ln>
                <a:solidFill>
                  <a:srgbClr val="0000FF"/>
                </a:solidFill>
                <a:effectLst/>
                <a:uLnTx/>
                <a:uFillTx/>
                <a:latin typeface="Trebuchet MS" pitchFamily="34" charset="0"/>
                <a:ea typeface="標楷體" pitchFamily="65" charset="-120"/>
                <a:cs typeface="Arial" charset="0"/>
              </a:endParaRPr>
            </a:p>
          </p:txBody>
        </p:sp>
        <p:sp>
          <p:nvSpPr>
            <p:cNvPr id="64" name="橢圓 35"/>
            <p:cNvSpPr/>
            <p:nvPr/>
          </p:nvSpPr>
          <p:spPr bwMode="auto">
            <a:xfrm>
              <a:off x="6334125" y="4233478"/>
              <a:ext cx="285750" cy="285750"/>
            </a:xfrm>
            <a:prstGeom prst="ellipse">
              <a:avLst/>
            </a:prstGeom>
            <a:solidFill>
              <a:srgbClr val="FFFFFF"/>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smtClean="0">
                <a:ln>
                  <a:noFill/>
                </a:ln>
                <a:solidFill>
                  <a:srgbClr val="0000FF"/>
                </a:solidFill>
                <a:effectLst/>
                <a:uLnTx/>
                <a:uFillTx/>
                <a:latin typeface="Trebuchet MS" pitchFamily="34" charset="0"/>
                <a:ea typeface="標楷體" pitchFamily="65" charset="-120"/>
                <a:cs typeface="Arial" charset="0"/>
              </a:endParaRPr>
            </a:p>
          </p:txBody>
        </p:sp>
        <p:pic>
          <p:nvPicPr>
            <p:cNvPr id="65" name="Picture 9" descr="Image result for spiral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07761">
              <a:off x="6364014" y="4265897"/>
              <a:ext cx="233364" cy="23336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 descr="Image result for spiral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07761">
              <a:off x="6957738" y="4251820"/>
              <a:ext cx="233364" cy="233364"/>
            </a:xfrm>
            <a:prstGeom prst="rect">
              <a:avLst/>
            </a:prstGeom>
            <a:noFill/>
            <a:extLst>
              <a:ext uri="{909E8E84-426E-40DD-AFC4-6F175D3DCCD1}">
                <a14:hiddenFill xmlns:a14="http://schemas.microsoft.com/office/drawing/2010/main">
                  <a:solidFill>
                    <a:srgbClr val="FFFFFF"/>
                  </a:solidFill>
                </a14:hiddenFill>
              </a:ext>
            </a:extLst>
          </p:spPr>
        </p:pic>
      </p:grpSp>
      <p:sp>
        <p:nvSpPr>
          <p:cNvPr id="85" name="圓角矩形 42"/>
          <p:cNvSpPr/>
          <p:nvPr/>
        </p:nvSpPr>
        <p:spPr bwMode="auto">
          <a:xfrm>
            <a:off x="4572000" y="4653136"/>
            <a:ext cx="3463224" cy="1368152"/>
          </a:xfrm>
          <a:prstGeom prst="roundRect">
            <a:avLst/>
          </a:prstGeom>
          <a:solidFill>
            <a:srgbClr val="C00000"/>
          </a:solidFill>
          <a:ln w="57150" cap="flat" cmpd="sng" algn="ctr">
            <a:solidFill>
              <a:srgbClr val="920000"/>
            </a:solidFill>
            <a:prstDash val="soli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71463" lvl="1" indent="-271463" algn="l" fontAlgn="auto">
              <a:spcBef>
                <a:spcPts val="0"/>
              </a:spcBef>
              <a:spcAft>
                <a:spcPts val="0"/>
              </a:spcAft>
              <a:buFont typeface="Wingdings" panose="05000000000000000000" pitchFamily="2" charset="2"/>
              <a:buChar char="l"/>
            </a:pPr>
            <a:r>
              <a:rPr lang="en-GB" altLang="zh-TW" sz="1600" b="0" kern="0" dirty="0" smtClean="0">
                <a:solidFill>
                  <a:srgbClr val="FFFFFF"/>
                </a:solidFill>
                <a:latin typeface="Arial" panose="020B0604020202020204" pitchFamily="34" charset="0"/>
                <a:ea typeface="微軟正黑體" panose="020B0604030504040204" pitchFamily="34" charset="-120"/>
                <a:cs typeface="Arial" panose="020B0604020202020204" pitchFamily="34" charset="0"/>
              </a:rPr>
              <a:t>Need to be treated </a:t>
            </a:r>
            <a:r>
              <a:rPr lang="en-GB" altLang="zh-TW" sz="1600" b="0"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promptly with supportive management</a:t>
            </a:r>
          </a:p>
          <a:p>
            <a:pPr marL="271463" lvl="1" indent="-271463" algn="l" fontAlgn="auto">
              <a:spcBef>
                <a:spcPts val="0"/>
              </a:spcBef>
              <a:spcAft>
                <a:spcPts val="0"/>
              </a:spcAft>
              <a:buFont typeface="Wingdings" panose="05000000000000000000" pitchFamily="2" charset="2"/>
              <a:buChar char="l"/>
            </a:pPr>
            <a:r>
              <a:rPr lang="en-GB" altLang="zh-TW" sz="1600" b="0"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With appropriate and timely treatment, </a:t>
            </a:r>
            <a:r>
              <a:rPr lang="en-GB" altLang="zh-TW" sz="1600" b="0" kern="0" dirty="0" smtClean="0">
                <a:solidFill>
                  <a:srgbClr val="FFFFFF"/>
                </a:solidFill>
                <a:latin typeface="Arial" panose="020B0604020202020204" pitchFamily="34" charset="0"/>
                <a:ea typeface="微軟正黑體" panose="020B0604030504040204" pitchFamily="34" charset="-120"/>
                <a:cs typeface="Arial" panose="020B0604020202020204" pitchFamily="34" charset="0"/>
              </a:rPr>
              <a:t>death rate </a:t>
            </a:r>
            <a:r>
              <a:rPr lang="en-GB" altLang="zh-TW" sz="1600" b="0" kern="0" dirty="0">
                <a:solidFill>
                  <a:srgbClr val="FFFFFF"/>
                </a:solidFill>
                <a:latin typeface="Arial" panose="020B0604020202020204" pitchFamily="34" charset="0"/>
                <a:ea typeface="微軟正黑體" panose="020B0604030504040204" pitchFamily="34" charset="-120"/>
                <a:cs typeface="Arial" panose="020B0604020202020204" pitchFamily="34" charset="0"/>
              </a:rPr>
              <a:t>is less than 1</a:t>
            </a:r>
            <a:r>
              <a:rPr lang="en-GB" altLang="zh-TW" sz="1600" b="0" kern="0" dirty="0" smtClean="0">
                <a:solidFill>
                  <a:srgbClr val="FFFFFF"/>
                </a:solidFill>
                <a:latin typeface="Arial" panose="020B0604020202020204" pitchFamily="34" charset="0"/>
                <a:ea typeface="微軟正黑體" panose="020B0604030504040204" pitchFamily="34" charset="-120"/>
                <a:cs typeface="Arial" panose="020B0604020202020204" pitchFamily="34" charset="0"/>
              </a:rPr>
              <a:t>%</a:t>
            </a:r>
            <a:endParaRPr kumimoji="0" lang="zh-TW" altLang="en-US" sz="16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3" name="Title 1"/>
          <p:cNvSpPr>
            <a:spLocks noGrp="1"/>
          </p:cNvSpPr>
          <p:nvPr>
            <p:ph type="title"/>
          </p:nvPr>
        </p:nvSpPr>
        <p:spPr>
          <a:xfrm>
            <a:off x="395536" y="355753"/>
            <a:ext cx="8064500" cy="659872"/>
          </a:xfrm>
        </p:spPr>
        <p:txBody>
          <a:bodyPr/>
          <a:lstStyle/>
          <a:p>
            <a:r>
              <a:rPr lang="en-US" altLang="zh-TW" sz="3200" b="1" dirty="0">
                <a:solidFill>
                  <a:srgbClr val="000099"/>
                </a:solidFill>
              </a:rPr>
              <a:t>Management</a:t>
            </a:r>
            <a:endParaRPr lang="en-GB" sz="3200" dirty="0"/>
          </a:p>
        </p:txBody>
      </p:sp>
    </p:spTree>
    <p:extLst>
      <p:ext uri="{BB962C8B-B14F-4D97-AF65-F5344CB8AC3E}">
        <p14:creationId xmlns:p14="http://schemas.microsoft.com/office/powerpoint/2010/main" val="4548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500"/>
                                        <p:tgtEl>
                                          <p:spTgt spid="85"/>
                                        </p:tgtEl>
                                      </p:cBhvr>
                                    </p:animEffect>
                                    <p:anim calcmode="lin" valueType="num">
                                      <p:cBhvr>
                                        <p:cTn id="15" dur="500" fill="hold"/>
                                        <p:tgtEl>
                                          <p:spTgt spid="85"/>
                                        </p:tgtEl>
                                        <p:attrNameLst>
                                          <p:attrName>ppt_x</p:attrName>
                                        </p:attrNameLst>
                                      </p:cBhvr>
                                      <p:tavLst>
                                        <p:tav tm="0">
                                          <p:val>
                                            <p:strVal val="#ppt_x"/>
                                          </p:val>
                                        </p:tav>
                                        <p:tav tm="100000">
                                          <p:val>
                                            <p:strVal val="#ppt_x"/>
                                          </p:val>
                                        </p:tav>
                                      </p:tavLst>
                                    </p:anim>
                                    <p:anim calcmode="lin" valueType="num">
                                      <p:cBhvr>
                                        <p:cTn id="16" dur="5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602315" y="836712"/>
            <a:ext cx="8064500" cy="76663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rgbClr val="0000CC"/>
                </a:solidFill>
                <a:latin typeface="+mj-lt"/>
                <a:ea typeface="+mj-ea"/>
                <a:cs typeface="+mj-cs"/>
              </a:defRPr>
            </a:lvl1pPr>
            <a:lvl2pPr algn="l" rtl="0" eaLnBrk="0" fontAlgn="base" hangingPunct="0">
              <a:spcBef>
                <a:spcPct val="0"/>
              </a:spcBef>
              <a:spcAft>
                <a:spcPct val="0"/>
              </a:spcAft>
              <a:defRPr kumimoji="1" sz="4400">
                <a:solidFill>
                  <a:srgbClr val="0000CC"/>
                </a:solidFill>
                <a:latin typeface="Tahoma" pitchFamily="34" charset="0"/>
                <a:ea typeface="華康中黑體" pitchFamily="49" charset="-120"/>
              </a:defRPr>
            </a:lvl2pPr>
            <a:lvl3pPr algn="l" rtl="0" eaLnBrk="0" fontAlgn="base" hangingPunct="0">
              <a:spcBef>
                <a:spcPct val="0"/>
              </a:spcBef>
              <a:spcAft>
                <a:spcPct val="0"/>
              </a:spcAft>
              <a:defRPr kumimoji="1" sz="4400">
                <a:solidFill>
                  <a:srgbClr val="0000CC"/>
                </a:solidFill>
                <a:latin typeface="Tahoma" pitchFamily="34" charset="0"/>
                <a:ea typeface="華康中黑體" pitchFamily="49" charset="-120"/>
              </a:defRPr>
            </a:lvl3pPr>
            <a:lvl4pPr algn="l" rtl="0" eaLnBrk="0" fontAlgn="base" hangingPunct="0">
              <a:spcBef>
                <a:spcPct val="0"/>
              </a:spcBef>
              <a:spcAft>
                <a:spcPct val="0"/>
              </a:spcAft>
              <a:defRPr kumimoji="1" sz="4400">
                <a:solidFill>
                  <a:srgbClr val="0000CC"/>
                </a:solidFill>
                <a:latin typeface="Tahoma" pitchFamily="34" charset="0"/>
                <a:ea typeface="華康中黑體" pitchFamily="49" charset="-120"/>
              </a:defRPr>
            </a:lvl4pPr>
            <a:lvl5pPr algn="l" rtl="0" eaLnBrk="0" fontAlgn="base" hangingPunct="0">
              <a:spcBef>
                <a:spcPct val="0"/>
              </a:spcBef>
              <a:spcAft>
                <a:spcPct val="0"/>
              </a:spcAft>
              <a:defRPr kumimoji="1" sz="4400">
                <a:solidFill>
                  <a:srgbClr val="0000CC"/>
                </a:solidFill>
                <a:latin typeface="Tahoma" pitchFamily="34" charset="0"/>
                <a:ea typeface="華康中黑體" pitchFamily="49" charset="-120"/>
              </a:defRPr>
            </a:lvl5pPr>
            <a:lvl6pPr marL="457200" algn="l" rtl="0" fontAlgn="base">
              <a:spcBef>
                <a:spcPct val="0"/>
              </a:spcBef>
              <a:spcAft>
                <a:spcPct val="0"/>
              </a:spcAft>
              <a:defRPr kumimoji="1" sz="4400">
                <a:solidFill>
                  <a:srgbClr val="0000CC"/>
                </a:solidFill>
                <a:latin typeface="Tahoma" pitchFamily="34" charset="0"/>
                <a:ea typeface="華康中黑體" pitchFamily="49" charset="-120"/>
              </a:defRPr>
            </a:lvl6pPr>
            <a:lvl7pPr marL="914400" algn="l" rtl="0" fontAlgn="base">
              <a:spcBef>
                <a:spcPct val="0"/>
              </a:spcBef>
              <a:spcAft>
                <a:spcPct val="0"/>
              </a:spcAft>
              <a:defRPr kumimoji="1" sz="4400">
                <a:solidFill>
                  <a:srgbClr val="0000CC"/>
                </a:solidFill>
                <a:latin typeface="Tahoma" pitchFamily="34" charset="0"/>
                <a:ea typeface="華康中黑體" pitchFamily="49" charset="-120"/>
              </a:defRPr>
            </a:lvl7pPr>
            <a:lvl8pPr marL="1371600" algn="l" rtl="0" fontAlgn="base">
              <a:spcBef>
                <a:spcPct val="0"/>
              </a:spcBef>
              <a:spcAft>
                <a:spcPct val="0"/>
              </a:spcAft>
              <a:defRPr kumimoji="1" sz="4400">
                <a:solidFill>
                  <a:srgbClr val="0000CC"/>
                </a:solidFill>
                <a:latin typeface="Tahoma" pitchFamily="34" charset="0"/>
                <a:ea typeface="華康中黑體" pitchFamily="49" charset="-120"/>
              </a:defRPr>
            </a:lvl8pPr>
            <a:lvl9pPr marL="1828800" algn="l" rtl="0" fontAlgn="base">
              <a:spcBef>
                <a:spcPct val="0"/>
              </a:spcBef>
              <a:spcAft>
                <a:spcPct val="0"/>
              </a:spcAft>
              <a:defRPr kumimoji="1" sz="4400">
                <a:solidFill>
                  <a:srgbClr val="0000CC"/>
                </a:solidFill>
                <a:latin typeface="Tahoma" pitchFamily="34" charset="0"/>
                <a:ea typeface="華康中黑體" pitchFamily="49" charset="-120"/>
              </a:defRPr>
            </a:lvl9pPr>
          </a:lstStyle>
          <a:p>
            <a:pPr eaLnBrk="1" hangingPunct="1"/>
            <a:r>
              <a:rPr kumimoji="0" lang="en-US" altLang="zh-TW" sz="4000" b="1" kern="0" dirty="0" smtClean="0">
                <a:solidFill>
                  <a:srgbClr val="000099"/>
                </a:solidFill>
                <a:latin typeface="華康中黑體" pitchFamily="49" charset="-120"/>
              </a:rPr>
              <a:t/>
            </a:r>
            <a:br>
              <a:rPr kumimoji="0" lang="en-US" altLang="zh-TW" sz="4000" b="1" kern="0" dirty="0" smtClean="0">
                <a:solidFill>
                  <a:srgbClr val="000099"/>
                </a:solidFill>
                <a:latin typeface="華康中黑體" pitchFamily="49" charset="-120"/>
              </a:rPr>
            </a:br>
            <a:r>
              <a:rPr kumimoji="0" lang="en-US" altLang="zh-TW" sz="3200" b="1" kern="0" dirty="0" smtClean="0">
                <a:solidFill>
                  <a:srgbClr val="000099"/>
                </a:solidFill>
              </a:rPr>
              <a:t>Preventive Measure</a:t>
            </a:r>
            <a:endParaRPr kumimoji="0" lang="zh-TW" altLang="en-US" sz="3200" b="1" kern="0" dirty="0" smtClean="0">
              <a:solidFill>
                <a:srgbClr val="000099"/>
              </a:solidFill>
              <a:latin typeface="華康中黑體" pitchFamily="49" charset="-120"/>
            </a:endParaRPr>
          </a:p>
        </p:txBody>
      </p:sp>
      <p:sp>
        <p:nvSpPr>
          <p:cNvPr id="6" name="Rectangle 14"/>
          <p:cNvSpPr txBox="1">
            <a:spLocks noChangeArrowheads="1"/>
          </p:cNvSpPr>
          <p:nvPr/>
        </p:nvSpPr>
        <p:spPr bwMode="auto">
          <a:xfrm>
            <a:off x="751894" y="2492896"/>
            <a:ext cx="7914921" cy="3888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lnSpc>
                <a:spcPct val="80000"/>
              </a:lnSpc>
            </a:pPr>
            <a:r>
              <a:rPr lang="en-US" altLang="zh-TW" sz="2800" b="0" dirty="0" smtClean="0">
                <a:latin typeface="Arial" pitchFamily="34" charset="0"/>
                <a:cs typeface="Arial" pitchFamily="34" charset="0"/>
              </a:rPr>
              <a:t>Prevent </a:t>
            </a:r>
            <a:r>
              <a:rPr lang="en-US" altLang="zh-TW" sz="2800" b="0" dirty="0">
                <a:latin typeface="Arial" pitchFamily="34" charset="0"/>
                <a:cs typeface="Arial" pitchFamily="34" charset="0"/>
              </a:rPr>
              <a:t>breeding of </a:t>
            </a:r>
            <a:r>
              <a:rPr lang="en-US" altLang="zh-TW" sz="2800" b="0" dirty="0" smtClean="0">
                <a:latin typeface="Arial" pitchFamily="34" charset="0"/>
                <a:cs typeface="Arial" pitchFamily="34" charset="0"/>
              </a:rPr>
              <a:t>mosquitoes</a:t>
            </a:r>
          </a:p>
          <a:p>
            <a:pPr eaLnBrk="1" hangingPunct="1">
              <a:lnSpc>
                <a:spcPct val="80000"/>
              </a:lnSpc>
            </a:pPr>
            <a:r>
              <a:rPr lang="en-US" altLang="zh-TW" sz="2800" b="0" dirty="0" smtClean="0">
                <a:latin typeface="Arial" pitchFamily="34" charset="0"/>
                <a:cs typeface="Arial" pitchFamily="34" charset="0"/>
              </a:rPr>
              <a:t>Keep </a:t>
            </a:r>
            <a:r>
              <a:rPr lang="en-US" altLang="zh-TW" sz="2800" b="0" dirty="0">
                <a:latin typeface="Arial" pitchFamily="34" charset="0"/>
                <a:cs typeface="Arial" pitchFamily="34" charset="0"/>
              </a:rPr>
              <a:t>the environment </a:t>
            </a:r>
            <a:r>
              <a:rPr lang="en-US" altLang="zh-TW" sz="2800" b="0" dirty="0" smtClean="0">
                <a:latin typeface="Arial" pitchFamily="34" charset="0"/>
                <a:cs typeface="Arial" pitchFamily="34" charset="0"/>
              </a:rPr>
              <a:t>clean</a:t>
            </a:r>
            <a:endParaRPr lang="en-US" altLang="zh-TW" sz="2800" b="0" dirty="0">
              <a:latin typeface="Arial" pitchFamily="34" charset="0"/>
              <a:cs typeface="Arial" pitchFamily="34" charset="0"/>
            </a:endParaRPr>
          </a:p>
          <a:p>
            <a:pPr eaLnBrk="1" hangingPunct="1">
              <a:lnSpc>
                <a:spcPct val="80000"/>
              </a:lnSpc>
            </a:pPr>
            <a:r>
              <a:rPr lang="en-US" altLang="zh-TW" sz="2800" b="0" dirty="0" smtClean="0">
                <a:latin typeface="Arial" pitchFamily="34" charset="0"/>
                <a:cs typeface="Arial" pitchFamily="34" charset="0"/>
              </a:rPr>
              <a:t>Remove </a:t>
            </a:r>
            <a:r>
              <a:rPr lang="en-US" altLang="zh-TW" sz="2800" b="0" dirty="0">
                <a:latin typeface="Arial" pitchFamily="34" charset="0"/>
                <a:cs typeface="Arial" pitchFamily="34" charset="0"/>
              </a:rPr>
              <a:t>stagnant </a:t>
            </a:r>
            <a:r>
              <a:rPr lang="en-US" altLang="zh-TW" sz="2800" b="0" dirty="0" smtClean="0">
                <a:latin typeface="Arial" pitchFamily="34" charset="0"/>
                <a:cs typeface="Arial" pitchFamily="34" charset="0"/>
              </a:rPr>
              <a:t>water</a:t>
            </a:r>
            <a:endParaRPr lang="en-US" altLang="zh-TW" sz="2400" b="0" dirty="0">
              <a:latin typeface="Arial" pitchFamily="34" charset="0"/>
              <a:cs typeface="Arial" pitchFamily="34" charset="0"/>
            </a:endParaRPr>
          </a:p>
          <a:p>
            <a:pPr eaLnBrk="1" hangingPunct="1">
              <a:lnSpc>
                <a:spcPct val="80000"/>
              </a:lnSpc>
            </a:pPr>
            <a:r>
              <a:rPr lang="en-US" altLang="zh-TW" sz="2800" b="0" dirty="0" smtClean="0">
                <a:latin typeface="Arial" pitchFamily="34" charset="0"/>
                <a:cs typeface="Arial" pitchFamily="34" charset="0"/>
              </a:rPr>
              <a:t>Prevent </a:t>
            </a:r>
            <a:r>
              <a:rPr lang="en-US" altLang="zh-TW" sz="2800" b="0" dirty="0">
                <a:latin typeface="Arial" pitchFamily="34" charset="0"/>
                <a:cs typeface="Arial" pitchFamily="34" charset="0"/>
              </a:rPr>
              <a:t>mosquito </a:t>
            </a:r>
            <a:r>
              <a:rPr lang="en-US" altLang="zh-TW" sz="2800" b="0" dirty="0" smtClean="0">
                <a:latin typeface="Arial" pitchFamily="34" charset="0"/>
                <a:cs typeface="Arial" pitchFamily="34" charset="0"/>
              </a:rPr>
              <a:t>bites</a:t>
            </a:r>
            <a:endParaRPr lang="zh-TW" altLang="en-US" sz="2800" b="0" dirty="0">
              <a:latin typeface="Arial" pitchFamily="34" charset="0"/>
              <a:cs typeface="Arial" pitchFamily="34" charset="0"/>
            </a:endParaRPr>
          </a:p>
        </p:txBody>
      </p:sp>
      <p:pic>
        <p:nvPicPr>
          <p:cNvPr id="8" name="Picture 7"/>
          <p:cNvPicPr>
            <a:picLocks noChangeAspect="1"/>
          </p:cNvPicPr>
          <p:nvPr/>
        </p:nvPicPr>
        <p:blipFill>
          <a:blip r:embed="rId3"/>
          <a:stretch>
            <a:fillRect/>
          </a:stretch>
        </p:blipFill>
        <p:spPr>
          <a:xfrm>
            <a:off x="5868144" y="2996952"/>
            <a:ext cx="2634212" cy="25922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9649805" cy="1462087"/>
          </a:xfrm>
        </p:spPr>
        <p:txBody>
          <a:bodyPr/>
          <a:lstStyle/>
          <a:p>
            <a:r>
              <a:rPr lang="en-HK" sz="4000" b="1" dirty="0">
                <a:solidFill>
                  <a:schemeClr val="tx2"/>
                </a:solidFill>
              </a:rPr>
              <a:t>Prevent breeding of mosquitoes</a:t>
            </a:r>
            <a:r>
              <a:rPr lang="en-HK" b="1" dirty="0">
                <a:solidFill>
                  <a:srgbClr val="00B050"/>
                </a:solidFill>
              </a:rPr>
              <a:t/>
            </a:r>
            <a:br>
              <a:rPr lang="en-HK" b="1" dirty="0">
                <a:solidFill>
                  <a:srgbClr val="00B050"/>
                </a:solidFill>
              </a:rPr>
            </a:br>
            <a:endParaRPr lang="en-HK" b="1" dirty="0">
              <a:solidFill>
                <a:srgbClr val="00B050"/>
              </a:solidFill>
            </a:endParaRPr>
          </a:p>
        </p:txBody>
      </p:sp>
      <p:sp>
        <p:nvSpPr>
          <p:cNvPr id="3" name="Text Placeholder 2"/>
          <p:cNvSpPr>
            <a:spLocks noGrp="1"/>
          </p:cNvSpPr>
          <p:nvPr>
            <p:ph type="body" sz="half" idx="1"/>
          </p:nvPr>
        </p:nvSpPr>
        <p:spPr>
          <a:xfrm>
            <a:off x="467544" y="1556792"/>
            <a:ext cx="6234014" cy="4114800"/>
          </a:xfrm>
        </p:spPr>
        <p:txBody>
          <a:bodyPr/>
          <a:lstStyle/>
          <a:p>
            <a:r>
              <a:rPr lang="en-US" altLang="zh-TW" sz="2400" dirty="0">
                <a:latin typeface="Arial" pitchFamily="34" charset="0"/>
                <a:cs typeface="Arial" pitchFamily="34" charset="0"/>
              </a:rPr>
              <a:t>Dispose of domestic wastes, empty bottles, cans and lunch boxes properly into a covered bin to prevent the accumulation of stagnant </a:t>
            </a:r>
            <a:r>
              <a:rPr lang="en-US" altLang="zh-TW" sz="2400" dirty="0" smtClean="0">
                <a:latin typeface="Arial" pitchFamily="34" charset="0"/>
                <a:cs typeface="Arial" pitchFamily="34" charset="0"/>
              </a:rPr>
              <a:t>water</a:t>
            </a:r>
          </a:p>
          <a:p>
            <a:pPr marL="266700" lvl="2" indent="-266700">
              <a:lnSpc>
                <a:spcPct val="85000"/>
              </a:lnSpc>
              <a:buSzPct val="60000"/>
            </a:pPr>
            <a:r>
              <a:rPr lang="en-US" altLang="zh-TW" dirty="0">
                <a:latin typeface="Arial" pitchFamily="34" charset="0"/>
                <a:cs typeface="Arial" pitchFamily="34" charset="0"/>
              </a:rPr>
              <a:t>In cultivation ponds, water tanks or large containers, biological controls such as keeping fishes to eat mosquito larvae would be a good option</a:t>
            </a:r>
          </a:p>
          <a:p>
            <a:pPr marL="266700" lvl="2" indent="-266700">
              <a:lnSpc>
                <a:spcPct val="85000"/>
              </a:lnSpc>
              <a:buSzPct val="60000"/>
            </a:pPr>
            <a:r>
              <a:rPr lang="en-US" altLang="zh-TW" dirty="0" smtClean="0">
                <a:latin typeface="Arial" pitchFamily="34" charset="0"/>
                <a:cs typeface="Arial" pitchFamily="34" charset="0"/>
              </a:rPr>
              <a:t>Remove </a:t>
            </a:r>
            <a:r>
              <a:rPr lang="en-US" altLang="zh-TW" dirty="0">
                <a:latin typeface="Arial" pitchFamily="34" charset="0"/>
                <a:cs typeface="Arial" pitchFamily="34" charset="0"/>
              </a:rPr>
              <a:t>stagnant water immediately if mosquitoes are found to be </a:t>
            </a:r>
            <a:r>
              <a:rPr lang="en-US" altLang="zh-TW" dirty="0" smtClean="0">
                <a:latin typeface="Arial" pitchFamily="34" charset="0"/>
                <a:cs typeface="Arial" pitchFamily="34" charset="0"/>
              </a:rPr>
              <a:t>breeding</a:t>
            </a:r>
            <a:endParaRPr lang="en-US" altLang="zh-TW" dirty="0">
              <a:latin typeface="Arial" pitchFamily="34" charset="0"/>
              <a:cs typeface="Arial" pitchFamily="34" charset="0"/>
            </a:endParaRPr>
          </a:p>
          <a:p>
            <a:pPr marL="266700" lvl="2" indent="-266700">
              <a:lnSpc>
                <a:spcPct val="85000"/>
              </a:lnSpc>
              <a:buSzPct val="60000"/>
            </a:pPr>
            <a:r>
              <a:rPr lang="en-US" altLang="zh-TW" dirty="0">
                <a:latin typeface="Arial" pitchFamily="34" charset="0"/>
                <a:cs typeface="Arial" pitchFamily="34" charset="0"/>
              </a:rPr>
              <a:t>Use environmentally friendly insecticides such as </a:t>
            </a:r>
            <a:r>
              <a:rPr lang="en-US" altLang="zh-TW" dirty="0" err="1">
                <a:latin typeface="Arial" pitchFamily="34" charset="0"/>
                <a:cs typeface="Arial" pitchFamily="34" charset="0"/>
              </a:rPr>
              <a:t>lavicidal</a:t>
            </a:r>
            <a:r>
              <a:rPr lang="en-US" altLang="zh-TW" dirty="0">
                <a:latin typeface="Arial" pitchFamily="34" charset="0"/>
                <a:cs typeface="Arial" pitchFamily="34" charset="0"/>
              </a:rPr>
              <a:t> oil if necessary</a:t>
            </a:r>
          </a:p>
          <a:p>
            <a:endParaRPr lang="en-US" altLang="zh-TW" dirty="0" smtClean="0">
              <a:solidFill>
                <a:srgbClr val="00B050"/>
              </a:solidFill>
              <a:latin typeface="Arial" pitchFamily="34" charset="0"/>
              <a:cs typeface="Arial" pitchFamily="34" charset="0"/>
            </a:endParaRPr>
          </a:p>
          <a:p>
            <a:endParaRPr lang="zh-TW" altLang="en-US" dirty="0">
              <a:solidFill>
                <a:srgbClr val="00B050"/>
              </a:solidFill>
              <a:latin typeface="Arial" pitchFamily="34" charset="0"/>
              <a:cs typeface="Arial" pitchFamily="34" charset="0"/>
            </a:endParaRPr>
          </a:p>
          <a:p>
            <a:endParaRPr lang="zh-TW" altLang="en-US" dirty="0">
              <a:solidFill>
                <a:srgbClr val="00B050"/>
              </a:solidFill>
              <a:latin typeface="Arial" pitchFamily="34" charset="0"/>
              <a:cs typeface="Arial" pitchFamily="34" charset="0"/>
            </a:endParaRPr>
          </a:p>
          <a:p>
            <a:endParaRPr lang="en-HK" dirty="0">
              <a:solidFill>
                <a:srgbClr val="00B050"/>
              </a:solidFill>
            </a:endParaRPr>
          </a:p>
        </p:txBody>
      </p:sp>
      <p:pic>
        <p:nvPicPr>
          <p:cNvPr id="5" name="Picture 5" descr="2a"/>
          <p:cNvPicPr>
            <a:picLocks noChangeAspect="1" noChangeArrowheads="1"/>
          </p:cNvPicPr>
          <p:nvPr/>
        </p:nvPicPr>
        <p:blipFill>
          <a:blip r:embed="rId2" cstate="print"/>
          <a:srcRect/>
          <a:stretch>
            <a:fillRect/>
          </a:stretch>
        </p:blipFill>
        <p:spPr bwMode="auto">
          <a:xfrm>
            <a:off x="6948264" y="1538253"/>
            <a:ext cx="1200857" cy="1800225"/>
          </a:xfrm>
          <a:prstGeom prst="rect">
            <a:avLst/>
          </a:prstGeom>
          <a:noFill/>
          <a:ln w="9525">
            <a:noFill/>
            <a:miter lim="800000"/>
            <a:headEnd/>
            <a:tailEnd/>
          </a:ln>
        </p:spPr>
      </p:pic>
      <p:pic>
        <p:nvPicPr>
          <p:cNvPr id="6" name="Picture 5" descr="15"/>
          <p:cNvPicPr>
            <a:picLocks noChangeAspect="1" noChangeArrowheads="1"/>
          </p:cNvPicPr>
          <p:nvPr/>
        </p:nvPicPr>
        <p:blipFill>
          <a:blip r:embed="rId3" cstate="print"/>
          <a:srcRect/>
          <a:stretch>
            <a:fillRect/>
          </a:stretch>
        </p:blipFill>
        <p:spPr bwMode="auto">
          <a:xfrm>
            <a:off x="6948264" y="3429000"/>
            <a:ext cx="1385259" cy="1152128"/>
          </a:xfrm>
          <a:prstGeom prst="rect">
            <a:avLst/>
          </a:prstGeom>
          <a:noFill/>
          <a:ln w="9525">
            <a:noFill/>
            <a:miter lim="800000"/>
            <a:headEnd/>
            <a:tailEnd/>
          </a:ln>
        </p:spPr>
      </p:pic>
      <p:pic>
        <p:nvPicPr>
          <p:cNvPr id="7" name="Picture 6" descr="20"/>
          <p:cNvPicPr>
            <a:picLocks noChangeAspect="1" noChangeArrowheads="1"/>
          </p:cNvPicPr>
          <p:nvPr/>
        </p:nvPicPr>
        <p:blipFill>
          <a:blip r:embed="rId4" cstate="print"/>
          <a:srcRect/>
          <a:stretch>
            <a:fillRect/>
          </a:stretch>
        </p:blipFill>
        <p:spPr bwMode="auto">
          <a:xfrm>
            <a:off x="6948264" y="4549463"/>
            <a:ext cx="1493128" cy="1224136"/>
          </a:xfrm>
          <a:prstGeom prst="rect">
            <a:avLst/>
          </a:prstGeom>
          <a:noFill/>
          <a:ln w="9525">
            <a:noFill/>
            <a:miter lim="800000"/>
            <a:headEnd/>
            <a:tailEnd/>
          </a:ln>
        </p:spPr>
      </p:pic>
    </p:spTree>
    <p:extLst>
      <p:ext uri="{BB962C8B-B14F-4D97-AF65-F5344CB8AC3E}">
        <p14:creationId xmlns:p14="http://schemas.microsoft.com/office/powerpoint/2010/main" val="195560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33513" y="160940"/>
            <a:ext cx="7772400" cy="1219200"/>
          </a:xfrm>
          <a:prstGeom prst="rect">
            <a:avLst/>
          </a:prstGeom>
          <a:noFill/>
          <a:ln w="9525">
            <a:noFill/>
            <a:miter lim="800000"/>
            <a:headEnd/>
            <a:tailEnd/>
          </a:ln>
        </p:spPr>
        <p:txBody>
          <a:bodyPr anchor="ctr"/>
          <a:lstStyle/>
          <a:p>
            <a:pPr marL="719138" marR="0" lvl="2" indent="-719138" algn="l" defTabSz="914400" rtl="0" eaLnBrk="1" fontAlgn="base" latinLnBrk="0" hangingPunct="1">
              <a:lnSpc>
                <a:spcPct val="85000"/>
              </a:lnSpc>
              <a:spcBef>
                <a:spcPct val="0"/>
              </a:spcBef>
              <a:spcAft>
                <a:spcPct val="0"/>
              </a:spcAft>
              <a:buClr>
                <a:srgbClr val="3333CC"/>
              </a:buClr>
              <a:buSzPct val="50000"/>
              <a:buFontTx/>
              <a:buNone/>
              <a:tabLst/>
              <a:defRPr/>
            </a:pPr>
            <a:r>
              <a:rPr kumimoji="1" lang="en-US" altLang="zh-TW" sz="3200" b="1" i="0" u="none" strike="noStrike" kern="1200" cap="none" spc="0" normalizeH="0" baseline="0" noProof="0" dirty="0" smtClean="0">
                <a:ln>
                  <a:noFill/>
                </a:ln>
                <a:solidFill>
                  <a:srgbClr val="000099"/>
                </a:solidFill>
                <a:effectLst/>
                <a:uLnTx/>
                <a:uFillTx/>
                <a:latin typeface="Tahoma"/>
                <a:ea typeface="華康中黑體" pitchFamily="49" charset="-120"/>
                <a:cs typeface="+mn-cs"/>
              </a:rPr>
              <a:t>Remove </a:t>
            </a:r>
            <a:r>
              <a:rPr kumimoji="1" lang="en-US" altLang="zh-TW" sz="3200" b="1" i="0" u="none" strike="noStrike" kern="1200" cap="none" spc="0" normalizeH="0" baseline="0" noProof="0" dirty="0">
                <a:ln>
                  <a:noFill/>
                </a:ln>
                <a:solidFill>
                  <a:srgbClr val="000099"/>
                </a:solidFill>
                <a:effectLst/>
                <a:uLnTx/>
                <a:uFillTx/>
                <a:latin typeface="Tahoma"/>
                <a:ea typeface="華康中黑體" pitchFamily="49" charset="-120"/>
                <a:cs typeface="+mn-cs"/>
              </a:rPr>
              <a:t>Stagnant Water</a:t>
            </a:r>
            <a:endParaRPr kumimoji="1" lang="en-US" altLang="zh-TW" sz="2400" b="0" i="0" u="none" strike="noStrike" kern="1200" cap="none" spc="0" normalizeH="0" baseline="0" noProof="0" dirty="0">
              <a:ln>
                <a:noFill/>
              </a:ln>
              <a:solidFill>
                <a:srgbClr val="000099"/>
              </a:solidFill>
              <a:effectLst/>
              <a:uLnTx/>
              <a:uFillTx/>
              <a:latin typeface="Tahoma"/>
              <a:ea typeface="華康中黑體" pitchFamily="49" charset="-120"/>
              <a:cs typeface="Arial" pitchFamily="34" charset="0"/>
            </a:endParaRPr>
          </a:p>
        </p:txBody>
      </p:sp>
      <p:sp>
        <p:nvSpPr>
          <p:cNvPr id="7" name="Rectangle 14"/>
          <p:cNvSpPr txBox="1">
            <a:spLocks noChangeArrowheads="1"/>
          </p:cNvSpPr>
          <p:nvPr/>
        </p:nvSpPr>
        <p:spPr bwMode="auto">
          <a:xfrm>
            <a:off x="551890" y="872328"/>
            <a:ext cx="5549079"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lnSpc>
                <a:spcPct val="80000"/>
              </a:lnSpc>
              <a:buClr>
                <a:srgbClr val="3333CC"/>
              </a:buClr>
              <a:defRPr/>
            </a:pPr>
            <a:endParaRPr lang="en-GB" sz="2400" b="0" dirty="0" smtClean="0">
              <a:solidFill>
                <a:srgbClr val="000000"/>
              </a:solidFill>
              <a:latin typeface="Arial" pitchFamily="34" charset="0"/>
              <a:cs typeface="Arial" pitchFamily="34" charset="0"/>
            </a:endParaRPr>
          </a:p>
          <a:p>
            <a:pPr eaLnBrk="1" hangingPunct="1">
              <a:lnSpc>
                <a:spcPct val="80000"/>
              </a:lnSpc>
              <a:buClr>
                <a:srgbClr val="3333CC"/>
              </a:buClr>
              <a:defRPr/>
            </a:pPr>
            <a:r>
              <a:rPr lang="en-US" altLang="zh-TW" sz="2100" b="0" dirty="0">
                <a:latin typeface="Arial" pitchFamily="34" charset="0"/>
                <a:cs typeface="Arial" pitchFamily="34" charset="0"/>
              </a:rPr>
              <a:t>Remove or puncture any dumped </a:t>
            </a:r>
            <a:r>
              <a:rPr lang="en-US" altLang="zh-TW" sz="2100" b="0" dirty="0" err="1">
                <a:latin typeface="Arial" pitchFamily="34" charset="0"/>
                <a:cs typeface="Arial" pitchFamily="34" charset="0"/>
              </a:rPr>
              <a:t>tyres</a:t>
            </a:r>
            <a:r>
              <a:rPr lang="en-US" altLang="zh-TW" sz="2100" b="0" dirty="0">
                <a:latin typeface="Arial" pitchFamily="34" charset="0"/>
                <a:cs typeface="Arial" pitchFamily="34" charset="0"/>
              </a:rPr>
              <a:t> to prevent the accumulation of stagnant water</a:t>
            </a:r>
            <a:endParaRPr lang="zh-TW" altLang="en-US" sz="2100" b="0" dirty="0">
              <a:latin typeface="Arial" pitchFamily="34" charset="0"/>
              <a:cs typeface="Arial" pitchFamily="34" charset="0"/>
            </a:endParaRPr>
          </a:p>
          <a:p>
            <a:pPr eaLnBrk="1" hangingPunct="1">
              <a:lnSpc>
                <a:spcPct val="80000"/>
              </a:lnSpc>
              <a:buClr>
                <a:srgbClr val="3333CC"/>
              </a:buClr>
              <a:defRPr/>
            </a:pPr>
            <a:r>
              <a:rPr lang="en-GB" sz="2100" b="0" dirty="0" smtClean="0">
                <a:solidFill>
                  <a:srgbClr val="000000"/>
                </a:solidFill>
                <a:latin typeface="Arial" pitchFamily="34" charset="0"/>
                <a:cs typeface="Arial" pitchFamily="34" charset="0"/>
              </a:rPr>
              <a:t>Avoid </a:t>
            </a:r>
            <a:r>
              <a:rPr lang="en-GB" sz="2100" b="0" dirty="0">
                <a:solidFill>
                  <a:srgbClr val="000000"/>
                </a:solidFill>
                <a:latin typeface="Arial" pitchFamily="34" charset="0"/>
                <a:cs typeface="Arial" pitchFamily="34" charset="0"/>
              </a:rPr>
              <a:t>using saucers underneath flower </a:t>
            </a:r>
            <a:r>
              <a:rPr lang="en-GB" sz="2100" b="0" dirty="0" smtClean="0">
                <a:solidFill>
                  <a:srgbClr val="000000"/>
                </a:solidFill>
                <a:latin typeface="Arial" pitchFamily="34" charset="0"/>
                <a:cs typeface="Arial" pitchFamily="34" charset="0"/>
              </a:rPr>
              <a:t>pots</a:t>
            </a:r>
          </a:p>
          <a:p>
            <a:pPr eaLnBrk="1" hangingPunct="1">
              <a:lnSpc>
                <a:spcPct val="80000"/>
              </a:lnSpc>
              <a:buClr>
                <a:srgbClr val="3333CC"/>
              </a:buClr>
              <a:defRPr/>
            </a:pPr>
            <a:r>
              <a:rPr lang="en-GB" altLang="zh-TW" sz="2100" b="0" dirty="0">
                <a:solidFill>
                  <a:srgbClr val="000000"/>
                </a:solidFill>
                <a:latin typeface="Arial" pitchFamily="34" charset="0"/>
                <a:cs typeface="Arial" pitchFamily="34" charset="0"/>
              </a:rPr>
              <a:t>Put all used cans and bottles into covered </a:t>
            </a:r>
            <a:r>
              <a:rPr lang="en-GB" altLang="zh-TW" sz="2100" b="0" dirty="0" smtClean="0">
                <a:solidFill>
                  <a:srgbClr val="000000"/>
                </a:solidFill>
                <a:latin typeface="Arial" pitchFamily="34" charset="0"/>
                <a:cs typeface="Arial" pitchFamily="34" charset="0"/>
              </a:rPr>
              <a:t>dustbins</a:t>
            </a:r>
            <a:endParaRPr kumimoji="1" lang="en-US" altLang="zh-TW" sz="2100" b="0" i="0" u="none" strike="noStrike" kern="1200" cap="none" spc="0" normalizeH="0" baseline="0" noProof="0" dirty="0" smtClean="0">
              <a:ln>
                <a:noFill/>
              </a:ln>
              <a:solidFill>
                <a:srgbClr val="000000"/>
              </a:solidFill>
              <a:effectLst/>
              <a:uLnTx/>
              <a:uFillTx/>
              <a:latin typeface="Arial" pitchFamily="34" charset="0"/>
              <a:ea typeface="華康中黑體"/>
              <a:cs typeface="Arial" pitchFamily="34" charset="0"/>
            </a:endParaRPr>
          </a:p>
          <a:p>
            <a:pPr marL="342900" marR="0" lvl="0" indent="-342900" algn="l" defTabSz="914400" rtl="0" eaLnBrk="1" fontAlgn="base" latinLnBrk="0" hangingPunct="1">
              <a:lnSpc>
                <a:spcPct val="80000"/>
              </a:lnSpc>
              <a:spcBef>
                <a:spcPct val="20000"/>
              </a:spcBef>
              <a:spcAft>
                <a:spcPct val="0"/>
              </a:spcAft>
              <a:buClr>
                <a:srgbClr val="3333CC"/>
              </a:buClr>
              <a:buSzPct val="60000"/>
              <a:buFont typeface="Wingdings" pitchFamily="2" charset="2"/>
              <a:buChar char="n"/>
              <a:tabLst/>
              <a:defRPr/>
            </a:pPr>
            <a:r>
              <a:rPr kumimoji="1" lang="en-US" altLang="zh-TW" sz="2100" b="0" i="0" u="none" strike="noStrike" kern="1200" cap="none" spc="0" normalizeH="0" baseline="0" noProof="0" dirty="0" smtClean="0">
                <a:ln>
                  <a:noFill/>
                </a:ln>
                <a:effectLst/>
                <a:uLnTx/>
                <a:uFillTx/>
                <a:latin typeface="Arial" pitchFamily="34" charset="0"/>
                <a:ea typeface="華康中黑體"/>
                <a:cs typeface="Arial" pitchFamily="34" charset="0"/>
              </a:rPr>
              <a:t>Change </a:t>
            </a:r>
            <a:r>
              <a:rPr kumimoji="1" lang="en-US" altLang="zh-TW" sz="2100" b="0" i="0" u="none" strike="noStrike" kern="1200" cap="none" spc="0" normalizeH="0" baseline="0" noProof="0" dirty="0">
                <a:ln>
                  <a:noFill/>
                </a:ln>
                <a:effectLst/>
                <a:uLnTx/>
                <a:uFillTx/>
                <a:latin typeface="Arial" pitchFamily="34" charset="0"/>
                <a:ea typeface="華康中黑體"/>
                <a:cs typeface="Arial" pitchFamily="34" charset="0"/>
              </a:rPr>
              <a:t>the water in vases </a:t>
            </a:r>
            <a:r>
              <a:rPr kumimoji="1" lang="en-US" altLang="zh-TW" sz="2100" b="0" i="0" u="none" strike="noStrike" kern="1200" cap="none" spc="0" normalizeH="0" baseline="0" noProof="0" dirty="0" smtClean="0">
                <a:ln>
                  <a:noFill/>
                </a:ln>
                <a:effectLst/>
                <a:uLnTx/>
                <a:uFillTx/>
                <a:latin typeface="Arial" pitchFamily="34" charset="0"/>
                <a:ea typeface="華康中黑體"/>
                <a:cs typeface="Arial" pitchFamily="34" charset="0"/>
              </a:rPr>
              <a:t>at least once </a:t>
            </a:r>
            <a:r>
              <a:rPr kumimoji="1" lang="en-US" altLang="zh-TW" sz="2100" b="0" i="0" u="none" strike="noStrike" kern="1200" cap="none" spc="0" normalizeH="0" baseline="0" noProof="0" dirty="0">
                <a:ln>
                  <a:noFill/>
                </a:ln>
                <a:effectLst/>
                <a:uLnTx/>
                <a:uFillTx/>
                <a:latin typeface="Arial" pitchFamily="34" charset="0"/>
                <a:ea typeface="華康中黑體"/>
                <a:cs typeface="Arial" pitchFamily="34" charset="0"/>
              </a:rPr>
              <a:t>a week </a:t>
            </a:r>
            <a:endParaRPr kumimoji="1" lang="en-US" altLang="zh-TW" sz="2100" b="0" i="0" u="none" strike="noStrike" kern="1200" cap="none" spc="0" normalizeH="0" baseline="0" noProof="0" dirty="0" smtClean="0">
              <a:ln>
                <a:noFill/>
              </a:ln>
              <a:effectLst/>
              <a:uLnTx/>
              <a:uFillTx/>
              <a:latin typeface="Arial" pitchFamily="34" charset="0"/>
              <a:ea typeface="華康中黑體"/>
              <a:cs typeface="Arial" pitchFamily="34" charset="0"/>
            </a:endParaRPr>
          </a:p>
          <a:p>
            <a:pPr eaLnBrk="1" hangingPunct="1">
              <a:lnSpc>
                <a:spcPct val="80000"/>
              </a:lnSpc>
              <a:buClr>
                <a:srgbClr val="3333CC"/>
              </a:buClr>
              <a:defRPr/>
            </a:pPr>
            <a:r>
              <a:rPr lang="en-US" altLang="zh-TW" sz="2100" b="0" dirty="0" smtClean="0">
                <a:latin typeface="Arial" pitchFamily="34" charset="0"/>
                <a:cs typeface="Arial" pitchFamily="34" charset="0"/>
              </a:rPr>
              <a:t>Clean containers </a:t>
            </a:r>
            <a:r>
              <a:rPr lang="en-US" altLang="zh-TW" sz="2100" b="0" dirty="0">
                <a:latin typeface="Arial" pitchFamily="34" charset="0"/>
                <a:cs typeface="Arial" pitchFamily="34" charset="0"/>
              </a:rPr>
              <a:t>with stagnant water </a:t>
            </a:r>
            <a:r>
              <a:rPr lang="en-US" altLang="zh-TW" sz="2100" b="0" dirty="0" smtClean="0">
                <a:latin typeface="Arial" pitchFamily="34" charset="0"/>
                <a:cs typeface="Arial" pitchFamily="34" charset="0"/>
              </a:rPr>
              <a:t>regularly </a:t>
            </a:r>
            <a:r>
              <a:rPr lang="en-US" altLang="zh-TW" sz="2100" b="0" dirty="0">
                <a:latin typeface="Arial" pitchFamily="34" charset="0"/>
                <a:cs typeface="Arial" pitchFamily="34" charset="0"/>
              </a:rPr>
              <a:t>(For examples, vases, water storage device of an air-conditioner, water tanks and pools</a:t>
            </a:r>
            <a:r>
              <a:rPr lang="en-US" altLang="zh-TW" sz="2100" b="0" dirty="0" smtClean="0">
                <a:latin typeface="Arial" pitchFamily="34" charset="0"/>
                <a:cs typeface="Arial" pitchFamily="34" charset="0"/>
              </a:rPr>
              <a:t>)</a:t>
            </a:r>
            <a:endParaRPr kumimoji="1" lang="en-US" altLang="zh-TW" sz="2100" b="0" i="0" u="none" strike="noStrike" kern="1200" cap="none" spc="0" normalizeH="0" baseline="0" noProof="0" dirty="0" smtClean="0">
              <a:ln>
                <a:noFill/>
              </a:ln>
              <a:effectLst/>
              <a:uLnTx/>
              <a:uFillTx/>
              <a:latin typeface="Arial" pitchFamily="34" charset="0"/>
              <a:ea typeface="華康中黑體"/>
              <a:cs typeface="Arial" pitchFamily="34" charset="0"/>
            </a:endParaRPr>
          </a:p>
          <a:p>
            <a:pPr eaLnBrk="1" hangingPunct="1">
              <a:lnSpc>
                <a:spcPct val="80000"/>
              </a:lnSpc>
              <a:buClr>
                <a:srgbClr val="3333CC"/>
              </a:buClr>
              <a:defRPr/>
            </a:pPr>
            <a:r>
              <a:rPr lang="en-US" altLang="zh-TW" sz="2100" b="0" dirty="0">
                <a:solidFill>
                  <a:srgbClr val="000000"/>
                </a:solidFill>
                <a:latin typeface="Arial" pitchFamily="34" charset="0"/>
                <a:cs typeface="Arial" pitchFamily="34" charset="0"/>
              </a:rPr>
              <a:t>Cover </a:t>
            </a:r>
            <a:r>
              <a:rPr lang="en-US" altLang="zh-TW" sz="2100" b="0" dirty="0" smtClean="0">
                <a:solidFill>
                  <a:srgbClr val="000000"/>
                </a:solidFill>
                <a:latin typeface="Arial" pitchFamily="34" charset="0"/>
                <a:cs typeface="Arial" pitchFamily="34" charset="0"/>
              </a:rPr>
              <a:t>all water containers, wells and storage tanks tightly </a:t>
            </a:r>
          </a:p>
          <a:p>
            <a:pPr eaLnBrk="1" hangingPunct="1">
              <a:lnSpc>
                <a:spcPct val="80000"/>
              </a:lnSpc>
              <a:buClr>
                <a:srgbClr val="3333CC"/>
              </a:buClr>
              <a:defRPr/>
            </a:pPr>
            <a:r>
              <a:rPr kumimoji="1" lang="en-US" altLang="zh-TW" sz="2100" b="0" i="0" u="none" strike="noStrike" kern="1200" cap="none" spc="0" normalizeH="0" baseline="0" noProof="0" dirty="0" smtClean="0">
                <a:ln>
                  <a:noFill/>
                </a:ln>
                <a:solidFill>
                  <a:srgbClr val="000000"/>
                </a:solidFill>
                <a:effectLst/>
                <a:uLnTx/>
                <a:uFillTx/>
                <a:latin typeface="Arial" pitchFamily="34" charset="0"/>
                <a:ea typeface="華康中黑體"/>
                <a:cs typeface="Arial" pitchFamily="34" charset="0"/>
              </a:rPr>
              <a:t>Keep ditches free from blockage</a:t>
            </a:r>
          </a:p>
          <a:p>
            <a:pPr eaLnBrk="1" hangingPunct="1">
              <a:lnSpc>
                <a:spcPct val="80000"/>
              </a:lnSpc>
              <a:buClr>
                <a:srgbClr val="3333CC"/>
              </a:buClr>
              <a:defRPr/>
            </a:pPr>
            <a:r>
              <a:rPr lang="en-US" altLang="zh-TW" sz="2100" b="0" dirty="0">
                <a:solidFill>
                  <a:srgbClr val="000000"/>
                </a:solidFill>
                <a:latin typeface="Arial" pitchFamily="34" charset="0"/>
                <a:ea typeface="華康中黑體"/>
                <a:cs typeface="Arial" pitchFamily="34" charset="0"/>
              </a:rPr>
              <a:t>T</a:t>
            </a:r>
            <a:r>
              <a:rPr lang="en-US" altLang="zh-TW" sz="2100" b="0" noProof="0" dirty="0" smtClean="0">
                <a:solidFill>
                  <a:srgbClr val="000000"/>
                </a:solidFill>
                <a:latin typeface="Arial" pitchFamily="34" charset="0"/>
                <a:ea typeface="華康中黑體"/>
                <a:cs typeface="Arial" pitchFamily="34" charset="0"/>
              </a:rPr>
              <a:t>op </a:t>
            </a:r>
            <a:r>
              <a:rPr lang="en-US" altLang="zh-TW" sz="2100" b="0" dirty="0" smtClean="0">
                <a:solidFill>
                  <a:srgbClr val="000000"/>
                </a:solidFill>
                <a:latin typeface="Arial" pitchFamily="34" charset="0"/>
                <a:ea typeface="華康中黑體"/>
                <a:cs typeface="Arial" pitchFamily="34" charset="0"/>
              </a:rPr>
              <a:t>up all defective ground surfaces</a:t>
            </a:r>
            <a:endParaRPr kumimoji="1" lang="en-US" altLang="zh-TW" sz="2100" b="0" i="0" u="none" strike="noStrike" kern="1200" cap="none" spc="0" normalizeH="0" baseline="0" noProof="0" dirty="0" smtClean="0">
              <a:ln>
                <a:noFill/>
              </a:ln>
              <a:solidFill>
                <a:srgbClr val="000000"/>
              </a:solidFill>
              <a:effectLst/>
              <a:uLnTx/>
              <a:uFillTx/>
              <a:latin typeface="Arial" pitchFamily="34" charset="0"/>
              <a:ea typeface="華康中黑體"/>
              <a:cs typeface="Arial" pitchFamily="34" charset="0"/>
            </a:endParaRPr>
          </a:p>
        </p:txBody>
      </p:sp>
      <p:pic>
        <p:nvPicPr>
          <p:cNvPr id="8" name="Picture 3" descr="2b"/>
          <p:cNvPicPr>
            <a:picLocks noChangeAspect="1" noChangeArrowheads="1"/>
          </p:cNvPicPr>
          <p:nvPr/>
        </p:nvPicPr>
        <p:blipFill>
          <a:blip r:embed="rId2" cstate="print"/>
          <a:srcRect/>
          <a:stretch>
            <a:fillRect/>
          </a:stretch>
        </p:blipFill>
        <p:spPr bwMode="auto">
          <a:xfrm>
            <a:off x="7236296" y="332656"/>
            <a:ext cx="1611752" cy="1724586"/>
          </a:xfrm>
          <a:prstGeom prst="rect">
            <a:avLst/>
          </a:prstGeom>
          <a:noFill/>
          <a:ln w="9525">
            <a:noFill/>
            <a:miter lim="800000"/>
            <a:headEnd/>
            <a:tailEnd/>
          </a:ln>
        </p:spPr>
      </p:pic>
      <p:pic>
        <p:nvPicPr>
          <p:cNvPr id="11" name="Picture 9" descr="Image result for mosquito water icon png"/>
          <p:cNvPicPr>
            <a:picLocks noChangeAspect="1" noChangeArrowheads="1"/>
          </p:cNvPicPr>
          <p:nvPr/>
        </p:nvPicPr>
        <p:blipFill>
          <a:blip r:embed="rId3" cstate="print">
            <a:duotone>
              <a:srgbClr val="00676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6093253" y="2219830"/>
            <a:ext cx="1638250" cy="1121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Related image"/>
          <p:cNvPicPr>
            <a:picLocks noChangeAspect="1" noChangeArrowheads="1"/>
          </p:cNvPicPr>
          <p:nvPr/>
        </p:nvPicPr>
        <p:blipFill>
          <a:blip r:embed="rId4" cstate="print">
            <a:duotone>
              <a:srgbClr val="00676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363778" y="3512967"/>
            <a:ext cx="1484270" cy="11972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B1"/>
          <p:cNvPicPr>
            <a:picLocks noChangeAspect="1" noChangeArrowheads="1"/>
          </p:cNvPicPr>
          <p:nvPr/>
        </p:nvPicPr>
        <p:blipFill>
          <a:blip r:embed="rId5" cstate="print"/>
          <a:srcRect/>
          <a:stretch>
            <a:fillRect/>
          </a:stretch>
        </p:blipFill>
        <p:spPr bwMode="auto">
          <a:xfrm>
            <a:off x="5946235" y="4587744"/>
            <a:ext cx="1564562" cy="1266965"/>
          </a:xfrm>
          <a:prstGeom prst="rect">
            <a:avLst/>
          </a:prstGeom>
          <a:noFill/>
          <a:ln w="9525">
            <a:noFill/>
            <a:miter lim="800000"/>
            <a:headEnd/>
            <a:tailEnd/>
          </a:ln>
        </p:spPr>
      </p:pic>
    </p:spTree>
    <p:extLst>
      <p:ext uri="{BB962C8B-B14F-4D97-AF65-F5344CB8AC3E}">
        <p14:creationId xmlns:p14="http://schemas.microsoft.com/office/powerpoint/2010/main" val="3453428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107504" y="17778"/>
            <a:ext cx="8892480" cy="1152128"/>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en-US" sz="3000" b="1" i="0" u="none" strike="noStrike" kern="1200" cap="none" spc="0" normalizeH="0" baseline="0" noProof="0" dirty="0" smtClean="0">
                <a:ln>
                  <a:noFill/>
                </a:ln>
                <a:solidFill>
                  <a:srgbClr val="000099"/>
                </a:solidFill>
                <a:effectLst>
                  <a:outerShdw blurRad="38100" dist="38100" dir="2700000" algn="tl">
                    <a:srgbClr val="C0C0C0"/>
                  </a:outerShdw>
                </a:effectLst>
                <a:uLnTx/>
                <a:uFillTx/>
                <a:latin typeface="Tahoma"/>
                <a:ea typeface="華康中黑體" pitchFamily="49" charset="-120"/>
                <a:cs typeface="+mn-cs"/>
              </a:rPr>
              <a:t>Prevent </a:t>
            </a:r>
            <a:r>
              <a:rPr kumimoji="1" lang="en-US" altLang="en-US" sz="3000" b="1" i="0" u="none" strike="noStrike" kern="1200" cap="none" spc="0" normalizeH="0" baseline="0" noProof="0" dirty="0">
                <a:ln>
                  <a:noFill/>
                </a:ln>
                <a:solidFill>
                  <a:srgbClr val="000099"/>
                </a:solidFill>
                <a:effectLst>
                  <a:outerShdw blurRad="38100" dist="38100" dir="2700000" algn="tl">
                    <a:srgbClr val="C0C0C0"/>
                  </a:outerShdw>
                </a:effectLst>
                <a:uLnTx/>
                <a:uFillTx/>
                <a:latin typeface="Tahoma"/>
                <a:ea typeface="華康中黑體" pitchFamily="49" charset="-120"/>
                <a:cs typeface="+mn-cs"/>
              </a:rPr>
              <a:t>Mosquito </a:t>
            </a:r>
            <a:r>
              <a:rPr kumimoji="1" lang="en-US" altLang="en-US" sz="3000" b="1" i="0" u="none" strike="noStrike" kern="1200" cap="none" spc="0" normalizeH="0" baseline="0" noProof="0" dirty="0" smtClean="0">
                <a:ln>
                  <a:noFill/>
                </a:ln>
                <a:solidFill>
                  <a:srgbClr val="000099"/>
                </a:solidFill>
                <a:effectLst>
                  <a:outerShdw blurRad="38100" dist="38100" dir="2700000" algn="tl">
                    <a:srgbClr val="C0C0C0"/>
                  </a:outerShdw>
                </a:effectLst>
                <a:uLnTx/>
                <a:uFillTx/>
                <a:latin typeface="Tahoma"/>
                <a:ea typeface="華康中黑體" pitchFamily="49" charset="-120"/>
                <a:cs typeface="+mn-cs"/>
              </a:rPr>
              <a:t>Bites</a:t>
            </a:r>
            <a:r>
              <a:rPr kumimoji="1" lang="zh-TW" altLang="en-US" sz="3000" b="1" i="0" u="none" strike="noStrike" kern="1200" cap="none" spc="0" normalizeH="0" baseline="0" noProof="0" dirty="0" smtClean="0">
                <a:ln>
                  <a:noFill/>
                </a:ln>
                <a:solidFill>
                  <a:srgbClr val="000099"/>
                </a:solidFill>
                <a:effectLst>
                  <a:outerShdw blurRad="38100" dist="38100" dir="2700000" algn="tl">
                    <a:srgbClr val="C0C0C0"/>
                  </a:outerShdw>
                </a:effectLst>
                <a:uLnTx/>
                <a:uFillTx/>
                <a:latin typeface="Tahoma"/>
                <a:ea typeface="華康中黑體" pitchFamily="49" charset="-120"/>
                <a:cs typeface="+mn-cs"/>
              </a:rPr>
              <a:t> </a:t>
            </a:r>
            <a:r>
              <a:rPr kumimoji="1" lang="en-US" altLang="en-US" sz="3000" b="1" i="0" u="none" strike="noStrike" kern="1200" cap="none" spc="0" normalizeH="0" baseline="0" noProof="0" dirty="0" smtClean="0">
                <a:ln>
                  <a:noFill/>
                </a:ln>
                <a:solidFill>
                  <a:srgbClr val="000099"/>
                </a:solidFill>
                <a:effectLst>
                  <a:outerShdw blurRad="38100" dist="38100" dir="2700000" algn="tl">
                    <a:srgbClr val="C0C0C0"/>
                  </a:outerShdw>
                </a:effectLst>
                <a:uLnTx/>
                <a:uFillTx/>
                <a:latin typeface="Tahoma"/>
                <a:ea typeface="華康中黑體" pitchFamily="49" charset="-120"/>
                <a:cs typeface="+mn-cs"/>
              </a:rPr>
              <a:t>– </a:t>
            </a:r>
            <a:r>
              <a:rPr kumimoji="1" lang="en-US" altLang="en-US" sz="3000" b="1" i="0" u="none" strike="noStrike" kern="1200" cap="none" spc="0" normalizeH="0" baseline="0" noProof="0" dirty="0">
                <a:ln>
                  <a:noFill/>
                </a:ln>
                <a:solidFill>
                  <a:srgbClr val="000099"/>
                </a:solidFill>
                <a:effectLst>
                  <a:outerShdw blurRad="38100" dist="38100" dir="2700000" algn="tl">
                    <a:srgbClr val="C0C0C0"/>
                  </a:outerShdw>
                </a:effectLst>
                <a:uLnTx/>
                <a:uFillTx/>
                <a:latin typeface="Tahoma"/>
                <a:ea typeface="華康中黑體" pitchFamily="49" charset="-120"/>
                <a:cs typeface="+mn-cs"/>
              </a:rPr>
              <a:t>Personal </a:t>
            </a:r>
            <a:r>
              <a:rPr kumimoji="1" lang="en-US" altLang="en-US" sz="3000" b="1" i="0" u="none" strike="noStrike" kern="1200" cap="none" spc="0" normalizeH="0" baseline="0" noProof="0" dirty="0" smtClean="0">
                <a:ln>
                  <a:noFill/>
                </a:ln>
                <a:solidFill>
                  <a:srgbClr val="000099"/>
                </a:solidFill>
                <a:effectLst>
                  <a:outerShdw blurRad="38100" dist="38100" dir="2700000" algn="tl">
                    <a:srgbClr val="C0C0C0"/>
                  </a:outerShdw>
                </a:effectLst>
                <a:uLnTx/>
                <a:uFillTx/>
                <a:latin typeface="Tahoma"/>
                <a:ea typeface="華康中黑體" pitchFamily="49" charset="-120"/>
                <a:cs typeface="+mn-cs"/>
              </a:rPr>
              <a:t>Protection</a:t>
            </a:r>
            <a:endParaRPr kumimoji="1" lang="zh-TW" altLang="en-US" sz="3000" b="1" i="0" u="none" strike="noStrike" kern="1200" cap="none" spc="0" normalizeH="0" baseline="0" noProof="0" dirty="0">
              <a:ln>
                <a:noFill/>
              </a:ln>
              <a:solidFill>
                <a:srgbClr val="000099"/>
              </a:solidFill>
              <a:effectLst/>
              <a:uLnTx/>
              <a:uFillTx/>
              <a:ea typeface="華康中黑體" pitchFamily="49" charset="-120"/>
              <a:cs typeface="+mn-cs"/>
            </a:endParaRPr>
          </a:p>
        </p:txBody>
      </p:sp>
      <p:sp>
        <p:nvSpPr>
          <p:cNvPr id="71683" name="Text Box 5"/>
          <p:cNvSpPr txBox="1">
            <a:spLocks noChangeArrowheads="1"/>
          </p:cNvSpPr>
          <p:nvPr/>
        </p:nvSpPr>
        <p:spPr bwMode="auto">
          <a:xfrm>
            <a:off x="388973" y="1281756"/>
            <a:ext cx="6696744" cy="4339650"/>
          </a:xfrm>
          <a:prstGeom prst="rect">
            <a:avLst/>
          </a:prstGeom>
          <a:noFill/>
          <a:ln w="9525">
            <a:noFill/>
            <a:miter lim="800000"/>
            <a:headEnd/>
            <a:tailEnd/>
          </a:ln>
        </p:spPr>
        <p:txBody>
          <a:bodyPr wrap="square">
            <a:spAutoFit/>
          </a:bodyPr>
          <a:lstStyle/>
          <a:p>
            <a:pPr marL="266700" marR="0" lvl="0" indent="-266700" algn="l" defTabSz="914400" rtl="0" eaLnBrk="1" fontAlgn="base" latinLnBrk="0" hangingPunct="1">
              <a:lnSpc>
                <a:spcPct val="100000"/>
              </a:lnSpc>
              <a:spcBef>
                <a:spcPct val="0"/>
              </a:spcBef>
              <a:spcAft>
                <a:spcPct val="0"/>
              </a:spcAft>
              <a:buClr>
                <a:srgbClr val="0000CC"/>
              </a:buClr>
              <a:buSzPct val="60000"/>
              <a:buFont typeface="Wingdings" pitchFamily="2" charset="2"/>
              <a:buChar char="n"/>
              <a:tabLst/>
              <a:defRPr/>
            </a:pPr>
            <a:r>
              <a:rPr kumimoji="1" lang="en-US" altLang="zh-TW" sz="2300" b="0" i="0" u="none" strike="noStrike" kern="1200" cap="none" spc="0" normalizeH="0" baseline="0" noProof="0" dirty="0" smtClean="0">
                <a:ln>
                  <a:noFill/>
                </a:ln>
                <a:solidFill>
                  <a:srgbClr val="000000"/>
                </a:solidFill>
                <a:effectLst/>
                <a:uLnTx/>
                <a:uFillTx/>
                <a:latin typeface="Arial" pitchFamily="34" charset="0"/>
                <a:cs typeface="Arial" pitchFamily="34" charset="0"/>
              </a:rPr>
              <a:t>Wear loose, </a:t>
            </a:r>
            <a:r>
              <a:rPr kumimoji="1" lang="en-US" altLang="zh-TW" sz="2300" b="0" i="0" u="none" strike="noStrike" kern="1200" cap="none" spc="0" normalizeH="0" baseline="0" noProof="0" dirty="0" err="1" smtClean="0">
                <a:ln>
                  <a:noFill/>
                </a:ln>
                <a:solidFill>
                  <a:srgbClr val="000000"/>
                </a:solidFill>
                <a:effectLst/>
                <a:uLnTx/>
                <a:uFillTx/>
                <a:latin typeface="Arial" pitchFamily="34" charset="0"/>
                <a:cs typeface="Arial" pitchFamily="34" charset="0"/>
              </a:rPr>
              <a:t>light-coloured</a:t>
            </a:r>
            <a:r>
              <a:rPr kumimoji="1" lang="en-US" altLang="zh-TW" sz="2300" b="0" i="0" u="none" strike="noStrike" kern="1200" cap="none" spc="0" normalizeH="0" baseline="0" noProof="0" dirty="0" smtClean="0">
                <a:ln>
                  <a:noFill/>
                </a:ln>
                <a:solidFill>
                  <a:srgbClr val="000000"/>
                </a:solidFill>
                <a:effectLst/>
                <a:uLnTx/>
                <a:uFillTx/>
                <a:latin typeface="Arial" pitchFamily="34" charset="0"/>
                <a:cs typeface="Arial" pitchFamily="34" charset="0"/>
              </a:rPr>
              <a:t>, long-sleeved tops and trousers, and use </a:t>
            </a:r>
            <a:r>
              <a:rPr kumimoji="1" lang="en-US" altLang="zh-TW" sz="2300" b="0" i="0" u="none" strike="noStrike" kern="1200" cap="none" spc="0" normalizeH="0" baseline="0" noProof="0" dirty="0" smtClean="0">
                <a:ln>
                  <a:noFill/>
                </a:ln>
                <a:solidFill>
                  <a:srgbClr val="FF0000"/>
                </a:solidFill>
                <a:effectLst/>
                <a:uLnTx/>
                <a:uFillTx/>
                <a:latin typeface="Arial" pitchFamily="34" charset="0"/>
                <a:cs typeface="Arial" pitchFamily="34" charset="0"/>
              </a:rPr>
              <a:t>DEET-containing</a:t>
            </a:r>
            <a:r>
              <a:rPr kumimoji="1" lang="en-US" altLang="zh-TW" sz="2300" b="0" i="0" u="none" strike="noStrike" kern="1200" cap="none" spc="0" normalizeH="0" baseline="0" noProof="0" dirty="0" smtClean="0">
                <a:ln>
                  <a:noFill/>
                </a:ln>
                <a:solidFill>
                  <a:srgbClr val="000000"/>
                </a:solidFill>
                <a:effectLst/>
                <a:uLnTx/>
                <a:uFillTx/>
                <a:latin typeface="Arial" pitchFamily="34" charset="0"/>
                <a:cs typeface="Arial" pitchFamily="34" charset="0"/>
              </a:rPr>
              <a:t> insect repellent on exposed parts of the body and clothing;</a:t>
            </a:r>
            <a:r>
              <a:rPr kumimoji="1" lang="zh-TW" altLang="en-US" sz="2300" b="0" i="0" u="none" strike="noStrike" kern="1200" cap="none" spc="0" normalizeH="0" baseline="0" noProof="0" dirty="0" smtClean="0">
                <a:ln>
                  <a:noFill/>
                </a:ln>
                <a:solidFill>
                  <a:srgbClr val="000000"/>
                </a:solidFill>
                <a:effectLst/>
                <a:uLnTx/>
                <a:uFillTx/>
                <a:latin typeface="Arial" pitchFamily="34" charset="0"/>
                <a:cs typeface="Arial" pitchFamily="34" charset="0"/>
              </a:rPr>
              <a:t> </a:t>
            </a:r>
            <a:r>
              <a:rPr kumimoji="1" lang="en-US" altLang="zh-TW" sz="2300" b="0" i="0" u="none" strike="noStrike" kern="1200" cap="none" spc="0" normalizeH="0" baseline="0" noProof="0" dirty="0" smtClean="0">
                <a:ln>
                  <a:noFill/>
                </a:ln>
                <a:solidFill>
                  <a:srgbClr val="000000"/>
                </a:solidFill>
                <a:effectLst/>
                <a:uLnTx/>
                <a:uFillTx/>
                <a:latin typeface="Arial" pitchFamily="34" charset="0"/>
                <a:cs typeface="Arial" pitchFamily="34" charset="0"/>
              </a:rPr>
              <a:t>and r</a:t>
            </a:r>
            <a:r>
              <a:rPr kumimoji="1" lang="en-GB" altLang="zh-TW" sz="2300" b="0" i="0" u="none" strike="noStrike" kern="1200" cap="none" spc="0" normalizeH="0" baseline="0" noProof="0" dirty="0" smtClean="0">
                <a:ln>
                  <a:noFill/>
                </a:ln>
                <a:solidFill>
                  <a:srgbClr val="000000"/>
                </a:solidFill>
                <a:effectLst/>
                <a:uLnTx/>
                <a:uFillTx/>
                <a:latin typeface="Arial" pitchFamily="34" charset="0"/>
                <a:cs typeface="Arial" pitchFamily="34" charset="0"/>
              </a:rPr>
              <a:t>e-apply according to instructions</a:t>
            </a:r>
          </a:p>
          <a:p>
            <a:pPr marL="266700" lvl="0" indent="-266700" algn="l">
              <a:buClr>
                <a:srgbClr val="0000CC"/>
              </a:buClr>
              <a:buSzPct val="60000"/>
              <a:buFont typeface="Wingdings" pitchFamily="2" charset="2"/>
              <a:buChar char="n"/>
              <a:defRPr/>
            </a:pPr>
            <a:r>
              <a:rPr kumimoji="1" lang="en-GB" altLang="zh-TW" sz="2300" b="0" i="0" u="none" strike="noStrike" kern="1200" cap="none" spc="0" normalizeH="0" baseline="0" noProof="0" dirty="0" smtClean="0">
                <a:ln>
                  <a:noFill/>
                </a:ln>
                <a:solidFill>
                  <a:srgbClr val="000000"/>
                </a:solidFill>
                <a:effectLst/>
                <a:uLnTx/>
                <a:uFillTx/>
                <a:latin typeface="Arial" pitchFamily="34" charset="0"/>
                <a:cs typeface="Arial" pitchFamily="34" charset="0"/>
              </a:rPr>
              <a:t>Pregnant </a:t>
            </a:r>
            <a:r>
              <a:rPr kumimoji="1" lang="en-GB" altLang="zh-TW" sz="2300" b="0" i="0" u="none" strike="noStrike" kern="1200" cap="none" spc="0" normalizeH="0" baseline="0" noProof="0" dirty="0">
                <a:ln>
                  <a:noFill/>
                </a:ln>
                <a:solidFill>
                  <a:srgbClr val="000000"/>
                </a:solidFill>
                <a:effectLst/>
                <a:uLnTx/>
                <a:uFillTx/>
                <a:latin typeface="Arial" pitchFamily="34" charset="0"/>
                <a:cs typeface="Arial" pitchFamily="34" charset="0"/>
              </a:rPr>
              <a:t>women and children of 6 months or older can use DEET-containing insect </a:t>
            </a:r>
            <a:r>
              <a:rPr kumimoji="1" lang="en-GB" altLang="zh-TW" sz="2300" b="0" i="0" u="none" strike="noStrike" kern="1200" cap="none" spc="0" normalizeH="0" baseline="0" noProof="0" dirty="0" smtClean="0">
                <a:ln>
                  <a:noFill/>
                </a:ln>
                <a:solidFill>
                  <a:schemeClr val="tx1"/>
                </a:solidFill>
                <a:effectLst/>
                <a:uLnTx/>
                <a:uFillTx/>
                <a:latin typeface="Arial" pitchFamily="34" charset="0"/>
                <a:cs typeface="Arial" pitchFamily="34" charset="0"/>
              </a:rPr>
              <a:t>repellent </a:t>
            </a:r>
            <a:r>
              <a:rPr kumimoji="1" lang="en-GB" altLang="zh-TW" sz="2300" b="0" i="0" u="none" strike="noStrike" kern="1200" cap="none" spc="0" normalizeH="0" baseline="0" noProof="0" dirty="0" smtClean="0">
                <a:ln>
                  <a:noFill/>
                </a:ln>
                <a:solidFill>
                  <a:srgbClr val="FF0000"/>
                </a:solidFill>
                <a:effectLst/>
                <a:uLnTx/>
                <a:uFillTx/>
                <a:latin typeface="Arial" pitchFamily="34" charset="0"/>
                <a:cs typeface="Arial" pitchFamily="34" charset="0"/>
              </a:rPr>
              <a:t>(</a:t>
            </a:r>
            <a:r>
              <a:rPr lang="en-HK" sz="2300" b="0" dirty="0" smtClean="0">
                <a:solidFill>
                  <a:srgbClr val="FF0000"/>
                </a:solidFill>
                <a:latin typeface="Arial" panose="020B0604020202020204" pitchFamily="34" charset="0"/>
                <a:cs typeface="Arial" panose="020B0604020202020204" pitchFamily="34" charset="0"/>
              </a:rPr>
              <a:t>In </a:t>
            </a:r>
            <a:r>
              <a:rPr lang="en-HK" sz="2300" b="0" dirty="0">
                <a:solidFill>
                  <a:srgbClr val="FF0000"/>
                </a:solidFill>
                <a:latin typeface="Arial" panose="020B0604020202020204" pitchFamily="34" charset="0"/>
                <a:cs typeface="Arial" panose="020B0604020202020204" pitchFamily="34" charset="0"/>
              </a:rPr>
              <a:t>general, use DEET of up to 30% for pregnant women and up to 10% for </a:t>
            </a:r>
            <a:r>
              <a:rPr lang="en-HK" sz="2300" b="0" dirty="0" smtClean="0">
                <a:solidFill>
                  <a:srgbClr val="FF0000"/>
                </a:solidFill>
                <a:latin typeface="Arial" panose="020B0604020202020204" pitchFamily="34" charset="0"/>
                <a:cs typeface="Arial" panose="020B0604020202020204" pitchFamily="34" charset="0"/>
              </a:rPr>
              <a:t>children)</a:t>
            </a:r>
            <a:endParaRPr kumimoji="1" lang="en-GB" altLang="zh-TW" sz="2300" b="0"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266700" lvl="0" indent="-266700" algn="l">
              <a:buClr>
                <a:srgbClr val="0000CC"/>
              </a:buClr>
              <a:buSzPct val="60000"/>
              <a:buFont typeface="Wingdings" pitchFamily="2" charset="2"/>
              <a:buChar char="n"/>
              <a:defRPr/>
            </a:pPr>
            <a:r>
              <a:rPr kumimoji="1" lang="en-GB" altLang="zh-TW" sz="2300" b="0" dirty="0">
                <a:solidFill>
                  <a:schemeClr val="tx1"/>
                </a:solidFill>
                <a:latin typeface="Arial" panose="020B0604020202020204" pitchFamily="34" charset="0"/>
                <a:cs typeface="Arial" panose="020B0604020202020204" pitchFamily="34" charset="0"/>
              </a:rPr>
              <a:t>Use mosquito screens or bed nets when the room is not air-conditioned</a:t>
            </a:r>
          </a:p>
          <a:p>
            <a:pPr marL="266700" lvl="0" indent="-266700" algn="l">
              <a:buClr>
                <a:srgbClr val="0000CC"/>
              </a:buClr>
              <a:buSzPct val="60000"/>
              <a:buFont typeface="Wingdings" pitchFamily="2" charset="2"/>
              <a:buChar char="n"/>
              <a:defRPr/>
            </a:pPr>
            <a:r>
              <a:rPr kumimoji="1" lang="en-GB" altLang="zh-TW" sz="2300" b="0" dirty="0">
                <a:solidFill>
                  <a:schemeClr val="tx1"/>
                </a:solidFill>
                <a:latin typeface="Arial" panose="020B0604020202020204" pitchFamily="34" charset="0"/>
                <a:cs typeface="Arial" panose="020B0604020202020204" pitchFamily="34" charset="0"/>
              </a:rPr>
              <a:t>Place anti-mosquito devices near entrances such as windows and doors</a:t>
            </a:r>
            <a:endParaRPr kumimoji="1" lang="zh-TW" altLang="en-US" sz="2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71684" name="Picture 4"/>
          <p:cNvPicPr>
            <a:picLocks noChangeAspect="1" noChangeArrowheads="1"/>
          </p:cNvPicPr>
          <p:nvPr/>
        </p:nvPicPr>
        <p:blipFill>
          <a:blip r:embed="rId3" cstate="print"/>
          <a:srcRect/>
          <a:stretch>
            <a:fillRect/>
          </a:stretch>
        </p:blipFill>
        <p:spPr bwMode="auto">
          <a:xfrm>
            <a:off x="7380312" y="1052736"/>
            <a:ext cx="1531040" cy="1990596"/>
          </a:xfrm>
          <a:prstGeom prst="rect">
            <a:avLst/>
          </a:prstGeom>
          <a:noFill/>
          <a:ln w="9525">
            <a:noFill/>
            <a:miter lim="800000"/>
            <a:headEnd/>
            <a:tailEnd/>
          </a:ln>
        </p:spPr>
      </p:pic>
      <p:sp>
        <p:nvSpPr>
          <p:cNvPr id="5" name="矩形 3"/>
          <p:cNvSpPr/>
          <p:nvPr/>
        </p:nvSpPr>
        <p:spPr>
          <a:xfrm>
            <a:off x="539552" y="5733256"/>
            <a:ext cx="7632848" cy="307777"/>
          </a:xfrm>
          <a:prstGeom prst="rect">
            <a:avLst/>
          </a:prstGeom>
        </p:spPr>
        <p:txBody>
          <a:bodyPr wrap="square">
            <a:spAutoFit/>
          </a:bodyPr>
          <a:lstStyle/>
          <a:p>
            <a:pPr marL="0" marR="0" lvl="0" indent="-514350" algn="ctr" defTabSz="914400" rtl="0" eaLnBrk="1" fontAlgn="base" latinLnBrk="0" hangingPunct="1">
              <a:lnSpc>
                <a:spcPct val="100000"/>
              </a:lnSpc>
              <a:spcBef>
                <a:spcPct val="20000"/>
              </a:spcBef>
              <a:spcAft>
                <a:spcPct val="0"/>
              </a:spcAft>
              <a:buClr>
                <a:srgbClr val="7030A0"/>
              </a:buClr>
              <a:buSzPct val="75000"/>
              <a:buFont typeface="Wingdings" pitchFamily="2" charset="2"/>
              <a:buNone/>
              <a:tabLst/>
              <a:defRPr/>
            </a:pPr>
            <a:r>
              <a:rPr kumimoji="0" lang="en-GB" altLang="zh-TW" sz="1400" b="1" i="0" u="none" strike="noStrike" kern="0" cap="none" spc="0" normalizeH="0" baseline="0" noProof="0" dirty="0" smtClean="0">
                <a:ln>
                  <a:noFill/>
                </a:ln>
                <a:solidFill>
                  <a:srgbClr val="0000FF"/>
                </a:solidFill>
                <a:effectLst/>
                <a:uLnTx/>
                <a:uFillTx/>
                <a:latin typeface="Arial" panose="020B0604020202020204" pitchFamily="34" charset="0"/>
                <a:ea typeface="標楷體" panose="03000509000000000000" pitchFamily="65" charset="-120"/>
                <a:cs typeface="Arial" panose="020B0604020202020204" pitchFamily="34" charset="0"/>
              </a:rPr>
              <a:t>Tips </a:t>
            </a:r>
            <a:r>
              <a:rPr kumimoji="0" lang="en-GB" altLang="zh-TW" sz="1400" b="1" i="0" u="none" strike="noStrike" kern="0" cap="none" spc="0" normalizeH="0" baseline="0" noProof="0" dirty="0">
                <a:ln>
                  <a:noFill/>
                </a:ln>
                <a:solidFill>
                  <a:srgbClr val="0000FF"/>
                </a:solidFill>
                <a:effectLst/>
                <a:uLnTx/>
                <a:uFillTx/>
                <a:latin typeface="Arial" panose="020B0604020202020204" pitchFamily="34" charset="0"/>
                <a:ea typeface="標楷體" panose="03000509000000000000" pitchFamily="65" charset="-120"/>
                <a:cs typeface="Arial" panose="020B0604020202020204" pitchFamily="34" charset="0"/>
              </a:rPr>
              <a:t>for using insect </a:t>
            </a:r>
            <a:r>
              <a:rPr kumimoji="0" lang="en-GB" altLang="zh-TW" sz="1400" b="1" i="0" u="none" strike="noStrike" kern="0" cap="none" spc="0" normalizeH="0" baseline="0" noProof="0" dirty="0" smtClean="0">
                <a:ln>
                  <a:noFill/>
                </a:ln>
                <a:solidFill>
                  <a:srgbClr val="0000FF"/>
                </a:solidFill>
                <a:effectLst/>
                <a:uLnTx/>
                <a:uFillTx/>
                <a:latin typeface="Arial" panose="020B0604020202020204" pitchFamily="34" charset="0"/>
                <a:ea typeface="標楷體" panose="03000509000000000000" pitchFamily="65" charset="-120"/>
                <a:cs typeface="Arial" panose="020B0604020202020204" pitchFamily="34" charset="0"/>
              </a:rPr>
              <a:t>repellents: </a:t>
            </a:r>
            <a:r>
              <a:rPr kumimoji="0" lang="en-GB" altLang="zh-TW" sz="1400" b="1" i="0" u="sng" strike="noStrike" kern="0" cap="none" spc="0" normalizeH="0" baseline="0" noProof="0" dirty="0">
                <a:ln>
                  <a:noFill/>
                </a:ln>
                <a:solidFill>
                  <a:srgbClr val="0033CC"/>
                </a:solidFill>
                <a:effectLst/>
                <a:uLnTx/>
                <a:uFillTx/>
                <a:latin typeface="Arial" panose="020B0604020202020204" pitchFamily="34" charset="0"/>
                <a:ea typeface="標楷體" panose="03000509000000000000" pitchFamily="65" charset="-120"/>
                <a:cs typeface="Arial" panose="020B0604020202020204" pitchFamily="34" charset="0"/>
                <a:hlinkClick r:id="rId4"/>
              </a:rPr>
              <a:t>http://</a:t>
            </a:r>
            <a:r>
              <a:rPr kumimoji="0" lang="en-GB" altLang="zh-TW" sz="1400" b="1" i="0" u="sng" strike="noStrike" kern="0" cap="none" spc="0" normalizeH="0" baseline="0" noProof="0" dirty="0" smtClean="0">
                <a:ln>
                  <a:noFill/>
                </a:ln>
                <a:solidFill>
                  <a:srgbClr val="0033CC"/>
                </a:solidFill>
                <a:effectLst/>
                <a:uLnTx/>
                <a:uFillTx/>
                <a:latin typeface="Arial" panose="020B0604020202020204" pitchFamily="34" charset="0"/>
                <a:ea typeface="標楷體" panose="03000509000000000000" pitchFamily="65" charset="-120"/>
                <a:cs typeface="Arial" panose="020B0604020202020204" pitchFamily="34" charset="0"/>
                <a:hlinkClick r:id="rId4"/>
              </a:rPr>
              <a:t>www.chp.gov.hk/en/view_content/38927.html</a:t>
            </a:r>
            <a:endParaRPr kumimoji="0" lang="en-US" altLang="zh-TW" sz="1400" b="1" i="0" u="none" strike="noStrike" kern="0" cap="none" spc="0" normalizeH="0" baseline="0" noProof="0" dirty="0">
              <a:ln>
                <a:noFill/>
              </a:ln>
              <a:solidFill>
                <a:srgbClr val="800000"/>
              </a:solidFill>
              <a:effectLst/>
              <a:uLnTx/>
              <a:uFillTx/>
              <a:latin typeface="Arial" panose="020B0604020202020204" pitchFamily="34" charset="0"/>
              <a:ea typeface="標楷體" panose="03000509000000000000" pitchFamily="65" charset="-12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6876256" y="2708920"/>
            <a:ext cx="810523" cy="1328564"/>
          </a:xfrm>
          <a:prstGeom prst="rect">
            <a:avLst/>
          </a:prstGeom>
        </p:spPr>
      </p:pic>
      <p:pic>
        <p:nvPicPr>
          <p:cNvPr id="7" name="Picture 6"/>
          <p:cNvPicPr>
            <a:picLocks noChangeAspect="1"/>
          </p:cNvPicPr>
          <p:nvPr/>
        </p:nvPicPr>
        <p:blipFill>
          <a:blip r:embed="rId6"/>
          <a:stretch>
            <a:fillRect/>
          </a:stretch>
        </p:blipFill>
        <p:spPr>
          <a:xfrm>
            <a:off x="7668344" y="4149080"/>
            <a:ext cx="1138472" cy="1129214"/>
          </a:xfrm>
          <a:prstGeom prst="rect">
            <a:avLst/>
          </a:prstGeom>
        </p:spPr>
      </p:pic>
    </p:spTree>
    <p:extLst>
      <p:ext uri="{BB962C8B-B14F-4D97-AF65-F5344CB8AC3E}">
        <p14:creationId xmlns:p14="http://schemas.microsoft.com/office/powerpoint/2010/main" val="2578118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Text Box 6"/>
          <p:cNvSpPr txBox="1">
            <a:spLocks noChangeArrowheads="1"/>
          </p:cNvSpPr>
          <p:nvPr/>
        </p:nvSpPr>
        <p:spPr bwMode="auto">
          <a:xfrm>
            <a:off x="323528" y="1196752"/>
            <a:ext cx="6624736" cy="4893647"/>
          </a:xfrm>
          <a:prstGeom prst="rect">
            <a:avLst/>
          </a:prstGeom>
          <a:noFill/>
          <a:ln w="9525">
            <a:noFill/>
            <a:miter lim="800000"/>
            <a:headEnd/>
            <a:tailEnd/>
          </a:ln>
        </p:spPr>
        <p:txBody>
          <a:bodyPr wrap="square">
            <a:spAutoFit/>
          </a:bodyPr>
          <a:lstStyle/>
          <a:p>
            <a:pPr marL="342900" lvl="0" indent="-342900" algn="l">
              <a:buClr>
                <a:srgbClr val="0000CC"/>
              </a:buClr>
              <a:buSzPct val="60000"/>
              <a:buFont typeface="Wingdings" pitchFamily="2" charset="2"/>
              <a:buChar char="n"/>
              <a:defRPr/>
            </a:pPr>
            <a:r>
              <a:rPr kumimoji="1" lang="en-GB" altLang="zh-TW" sz="2600" b="0" i="0" u="none" strike="noStrike" kern="1200" cap="none" spc="0" normalizeH="0" baseline="0" noProof="0" dirty="0" smtClean="0">
                <a:ln>
                  <a:noFill/>
                </a:ln>
                <a:solidFill>
                  <a:srgbClr val="000000"/>
                </a:solidFill>
                <a:effectLst/>
                <a:uLnTx/>
                <a:uFillTx/>
                <a:latin typeface="Arial" pitchFamily="34" charset="0"/>
                <a:cs typeface="Arial" pitchFamily="34" charset="0"/>
              </a:rPr>
              <a:t>If </a:t>
            </a:r>
            <a:r>
              <a:rPr kumimoji="1" lang="en-GB" altLang="zh-TW" sz="2600" b="0" i="0" u="none" strike="noStrike" kern="1200" cap="none" spc="0" normalizeH="0" baseline="0" noProof="0" dirty="0">
                <a:ln>
                  <a:noFill/>
                </a:ln>
                <a:solidFill>
                  <a:srgbClr val="000000"/>
                </a:solidFill>
                <a:effectLst/>
                <a:uLnTx/>
                <a:uFillTx/>
                <a:latin typeface="Arial" pitchFamily="34" charset="0"/>
                <a:cs typeface="Arial" pitchFamily="34" charset="0"/>
              </a:rPr>
              <a:t>going to affected areas or countries, arrange </a:t>
            </a:r>
            <a:r>
              <a:rPr kumimoji="1" lang="en-GB" altLang="zh-TW" sz="2600" b="0" dirty="0" smtClean="0">
                <a:solidFill>
                  <a:srgbClr val="000000"/>
                </a:solidFill>
                <a:latin typeface="Arial" pitchFamily="34" charset="0"/>
                <a:cs typeface="Arial" pitchFamily="34" charset="0"/>
              </a:rPr>
              <a:t>a </a:t>
            </a:r>
            <a:r>
              <a:rPr kumimoji="1" lang="en-GB" altLang="zh-TW" sz="2600" b="0" i="0" u="none" strike="noStrike" kern="1200" cap="none" spc="0" normalizeH="0" baseline="0" noProof="0" dirty="0" smtClean="0">
                <a:ln>
                  <a:noFill/>
                </a:ln>
                <a:solidFill>
                  <a:srgbClr val="000000"/>
                </a:solidFill>
                <a:effectLst/>
                <a:uLnTx/>
                <a:uFillTx/>
                <a:latin typeface="Arial" pitchFamily="34" charset="0"/>
                <a:cs typeface="Arial" pitchFamily="34" charset="0"/>
              </a:rPr>
              <a:t>consultation </a:t>
            </a:r>
            <a:r>
              <a:rPr kumimoji="1" lang="en-GB" altLang="zh-TW" sz="2600" b="0" i="0" u="none" strike="noStrike" kern="1200" cap="none" spc="0" normalizeH="0" baseline="0" noProof="0" dirty="0">
                <a:ln>
                  <a:noFill/>
                </a:ln>
                <a:solidFill>
                  <a:srgbClr val="000000"/>
                </a:solidFill>
                <a:effectLst/>
                <a:uLnTx/>
                <a:uFillTx/>
                <a:latin typeface="Arial" pitchFamily="34" charset="0"/>
                <a:cs typeface="Arial" pitchFamily="34" charset="0"/>
              </a:rPr>
              <a:t>with doctor </a:t>
            </a:r>
            <a:r>
              <a:rPr kumimoji="1" lang="en-GB" altLang="zh-TW" sz="2600" b="0" i="0" u="none" strike="noStrike" kern="1200" cap="none" spc="0" normalizeH="0" baseline="0" noProof="0" dirty="0">
                <a:ln>
                  <a:noFill/>
                </a:ln>
                <a:solidFill>
                  <a:srgbClr val="FF0000"/>
                </a:solidFill>
                <a:effectLst/>
                <a:uLnTx/>
                <a:uFillTx/>
                <a:latin typeface="Arial" pitchFamily="34" charset="0"/>
                <a:cs typeface="Arial" pitchFamily="34" charset="0"/>
              </a:rPr>
              <a:t>at least 6 weeks before the </a:t>
            </a:r>
            <a:r>
              <a:rPr kumimoji="1" lang="en-GB" altLang="zh-TW" sz="2600" b="0" i="0" u="none" strike="noStrike" kern="1200" cap="none" spc="0" normalizeH="0" baseline="0" noProof="0" dirty="0" smtClean="0">
                <a:ln>
                  <a:noFill/>
                </a:ln>
                <a:solidFill>
                  <a:srgbClr val="FF0000"/>
                </a:solidFill>
                <a:effectLst/>
                <a:uLnTx/>
                <a:uFillTx/>
                <a:latin typeface="Arial" pitchFamily="34" charset="0"/>
                <a:cs typeface="Arial" pitchFamily="34" charset="0"/>
              </a:rPr>
              <a:t>trip,</a:t>
            </a:r>
            <a:r>
              <a:rPr lang="en-HK" sz="2600" b="0" dirty="0">
                <a:latin typeface="Arial" panose="020B0604020202020204" pitchFamily="34" charset="0"/>
                <a:cs typeface="Arial" panose="020B0604020202020204" pitchFamily="34" charset="0"/>
              </a:rPr>
              <a:t> </a:t>
            </a:r>
            <a:r>
              <a:rPr lang="en-HK" sz="2600" b="0" dirty="0">
                <a:solidFill>
                  <a:schemeClr val="tx1"/>
                </a:solidFill>
                <a:latin typeface="Arial" panose="020B0604020202020204" pitchFamily="34" charset="0"/>
                <a:cs typeface="Arial" panose="020B0604020202020204" pitchFamily="34" charset="0"/>
              </a:rPr>
              <a:t>have extra preventive measures to avoid mosquito bites.</a:t>
            </a:r>
            <a:endParaRPr kumimoji="1" lang="en-US" altLang="zh-TW" sz="2600" b="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rgbClr val="0000CC"/>
              </a:buClr>
              <a:buSzPct val="60000"/>
              <a:buFont typeface="Wingdings" pitchFamily="2" charset="2"/>
              <a:buChar char="n"/>
              <a:tabLst/>
              <a:defRPr/>
            </a:pPr>
            <a:r>
              <a:rPr kumimoji="1" lang="en-GB" altLang="zh-TW" sz="2600" b="0" i="0" u="none" strike="noStrike" kern="1200" cap="none" spc="0" normalizeH="0" baseline="0" noProof="0" dirty="0">
                <a:ln>
                  <a:noFill/>
                </a:ln>
                <a:solidFill>
                  <a:srgbClr val="000000"/>
                </a:solidFill>
                <a:effectLst/>
                <a:uLnTx/>
                <a:uFillTx/>
                <a:latin typeface="Arial" pitchFamily="34" charset="0"/>
                <a:cs typeface="Arial" pitchFamily="34" charset="0"/>
              </a:rPr>
              <a:t>For children who travel to countries or areas where mosquito-borne diseases are endemic or epidemic and where exposure is likely, children aged 2 months or above can </a:t>
            </a:r>
            <a:r>
              <a:rPr kumimoji="1" lang="en-GB" altLang="zh-TW" sz="2600" b="0" i="0" u="none" strike="noStrike" kern="1200" cap="none" spc="0" normalizeH="0" baseline="0" noProof="0" dirty="0">
                <a:ln>
                  <a:noFill/>
                </a:ln>
                <a:solidFill>
                  <a:srgbClr val="FF0000"/>
                </a:solidFill>
                <a:effectLst/>
                <a:uLnTx/>
                <a:uFillTx/>
                <a:latin typeface="Arial" pitchFamily="34" charset="0"/>
                <a:cs typeface="Arial" pitchFamily="34" charset="0"/>
              </a:rPr>
              <a:t>use DEET-containing insect repellents with a concentration </a:t>
            </a:r>
            <a:r>
              <a:rPr kumimoji="1" lang="en-GB" altLang="zh-TW" sz="2600" b="0" i="0" u="none" strike="noStrike" kern="1200" cap="none" spc="0" normalizeH="0" baseline="0" noProof="0" dirty="0" smtClean="0">
                <a:ln>
                  <a:noFill/>
                </a:ln>
                <a:solidFill>
                  <a:srgbClr val="FF0000"/>
                </a:solidFill>
                <a:effectLst/>
                <a:uLnTx/>
                <a:uFillTx/>
                <a:latin typeface="Arial" pitchFamily="34" charset="0"/>
                <a:cs typeface="Arial" pitchFamily="34" charset="0"/>
              </a:rPr>
              <a:t>up </a:t>
            </a:r>
            <a:r>
              <a:rPr kumimoji="1" lang="en-GB" altLang="zh-TW" sz="2600" b="0" i="0" u="none" strike="noStrike" kern="1200" cap="none" spc="0" normalizeH="0" baseline="0" noProof="0" dirty="0">
                <a:ln>
                  <a:noFill/>
                </a:ln>
                <a:solidFill>
                  <a:srgbClr val="FF0000"/>
                </a:solidFill>
                <a:effectLst/>
                <a:uLnTx/>
                <a:uFillTx/>
                <a:latin typeface="Arial" pitchFamily="34" charset="0"/>
                <a:cs typeface="Arial" pitchFamily="34" charset="0"/>
              </a:rPr>
              <a:t>to 30</a:t>
            </a:r>
            <a:r>
              <a:rPr kumimoji="1" lang="en-GB" altLang="zh-TW" sz="2600" b="0" i="0" u="none" strike="noStrike" kern="1200" cap="none" spc="0" normalizeH="0" baseline="0" noProof="0" dirty="0" smtClean="0">
                <a:ln>
                  <a:noFill/>
                </a:ln>
                <a:solidFill>
                  <a:srgbClr val="FF0000"/>
                </a:solidFill>
                <a:effectLst/>
                <a:uLnTx/>
                <a:uFillTx/>
                <a:latin typeface="Arial" pitchFamily="34" charset="0"/>
                <a:cs typeface="Arial" pitchFamily="34" charset="0"/>
              </a:rPr>
              <a:t>%</a:t>
            </a:r>
          </a:p>
        </p:txBody>
      </p:sp>
      <p:sp>
        <p:nvSpPr>
          <p:cNvPr id="7" name="Rectangle 2"/>
          <p:cNvSpPr>
            <a:spLocks noChangeArrowheads="1"/>
          </p:cNvSpPr>
          <p:nvPr/>
        </p:nvSpPr>
        <p:spPr bwMode="auto">
          <a:xfrm>
            <a:off x="539552" y="188640"/>
            <a:ext cx="7772400" cy="1219200"/>
          </a:xfrm>
          <a:prstGeom prst="rect">
            <a:avLst/>
          </a:prstGeom>
          <a:noFill/>
          <a:ln w="9525">
            <a:noFill/>
            <a:miter lim="800000"/>
            <a:headEnd/>
            <a:tailEnd/>
          </a:ln>
        </p:spPr>
        <p:txBody>
          <a:bodyPr anchor="ctr"/>
          <a:lstStyle/>
          <a:p>
            <a:pPr marL="719138" marR="0" lvl="2" indent="-719138" algn="l" defTabSz="914400" rtl="0" eaLnBrk="1" fontAlgn="base" latinLnBrk="0" hangingPunct="1">
              <a:lnSpc>
                <a:spcPct val="85000"/>
              </a:lnSpc>
              <a:spcBef>
                <a:spcPct val="0"/>
              </a:spcBef>
              <a:spcAft>
                <a:spcPct val="0"/>
              </a:spcAft>
              <a:buClr>
                <a:srgbClr val="3333CC"/>
              </a:buClr>
              <a:buSzPct val="50000"/>
              <a:buFontTx/>
              <a:buNone/>
              <a:tabLst/>
              <a:defRPr/>
            </a:pPr>
            <a:r>
              <a:rPr kumimoji="1" lang="en-US" altLang="zh-TW" sz="3200" b="1" i="0" u="none" strike="noStrike" kern="1200" cap="none" spc="0" normalizeH="0" baseline="0" noProof="0" dirty="0" smtClean="0">
                <a:ln>
                  <a:noFill/>
                </a:ln>
                <a:solidFill>
                  <a:srgbClr val="000099"/>
                </a:solidFill>
                <a:effectLst/>
                <a:uLnTx/>
                <a:uFillTx/>
                <a:latin typeface="Tahoma"/>
                <a:ea typeface="華康中黑體" pitchFamily="49" charset="-120"/>
                <a:cs typeface="+mn-cs"/>
              </a:rPr>
              <a:t>Travel Tips</a:t>
            </a:r>
            <a:endParaRPr kumimoji="1" lang="en-US" altLang="zh-TW" sz="2400" b="0" i="0" u="none" strike="noStrike" kern="1200" cap="none" spc="0" normalizeH="0" baseline="0" noProof="0" dirty="0">
              <a:ln>
                <a:noFill/>
              </a:ln>
              <a:solidFill>
                <a:srgbClr val="000099"/>
              </a:solidFill>
              <a:effectLst/>
              <a:uLnTx/>
              <a:uFillTx/>
              <a:latin typeface="Tahoma"/>
              <a:ea typeface="華康中黑體" pitchFamily="49" charset="-120"/>
              <a:cs typeface="Arial" pitchFamily="34" charset="0"/>
            </a:endParaRPr>
          </a:p>
        </p:txBody>
      </p:sp>
      <p:pic>
        <p:nvPicPr>
          <p:cNvPr id="4" name="Picture 3"/>
          <p:cNvPicPr>
            <a:picLocks noChangeAspect="1"/>
          </p:cNvPicPr>
          <p:nvPr/>
        </p:nvPicPr>
        <p:blipFill>
          <a:blip r:embed="rId3"/>
          <a:stretch>
            <a:fillRect/>
          </a:stretch>
        </p:blipFill>
        <p:spPr>
          <a:xfrm>
            <a:off x="6516216" y="3140968"/>
            <a:ext cx="2209638" cy="1909805"/>
          </a:xfrm>
          <a:prstGeom prst="rect">
            <a:avLst/>
          </a:prstGeom>
        </p:spPr>
      </p:pic>
    </p:spTree>
    <p:extLst>
      <p:ext uri="{BB962C8B-B14F-4D97-AF65-F5344CB8AC3E}">
        <p14:creationId xmlns:p14="http://schemas.microsoft.com/office/powerpoint/2010/main" val="4267071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Text Box 6"/>
          <p:cNvSpPr txBox="1">
            <a:spLocks noChangeArrowheads="1"/>
          </p:cNvSpPr>
          <p:nvPr/>
        </p:nvSpPr>
        <p:spPr bwMode="auto">
          <a:xfrm>
            <a:off x="539552" y="980728"/>
            <a:ext cx="6624736" cy="5262979"/>
          </a:xfrm>
          <a:prstGeom prst="rect">
            <a:avLst/>
          </a:prstGeom>
          <a:noFill/>
          <a:ln w="9525">
            <a:noFill/>
            <a:miter lim="800000"/>
            <a:headEnd/>
            <a:tailEnd/>
          </a:ln>
        </p:spPr>
        <p:txBody>
          <a:bodyPr wrap="square">
            <a:spAutoFit/>
          </a:bodyPr>
          <a:lstStyle/>
          <a:p>
            <a:pPr marL="342900" lvl="0" indent="-342900" algn="l">
              <a:buClr>
                <a:srgbClr val="0000CC"/>
              </a:buClr>
              <a:buSzPct val="60000"/>
              <a:buFont typeface="Wingdings" pitchFamily="2" charset="2"/>
              <a:buChar char="n"/>
              <a:defRPr/>
            </a:pPr>
            <a:r>
              <a:rPr lang="en-HK" sz="2400" b="0" dirty="0" smtClean="0">
                <a:solidFill>
                  <a:schemeClr val="tx1"/>
                </a:solidFill>
                <a:latin typeface="Arial" panose="020B0604020202020204" pitchFamily="34" charset="0"/>
                <a:cs typeface="Arial" panose="020B0604020202020204" pitchFamily="34" charset="0"/>
              </a:rPr>
              <a:t>If </a:t>
            </a:r>
            <a:r>
              <a:rPr lang="en-HK" sz="2400" b="0" dirty="0">
                <a:solidFill>
                  <a:schemeClr val="tx1"/>
                </a:solidFill>
                <a:latin typeface="Arial" panose="020B0604020202020204" pitchFamily="34" charset="0"/>
                <a:cs typeface="Arial" panose="020B0604020202020204" pitchFamily="34" charset="0"/>
              </a:rPr>
              <a:t>travelling in endemic rural areas, carry a portable bed net and apply permethrin (an insecticide) on it. </a:t>
            </a:r>
            <a:r>
              <a:rPr lang="en-HK" sz="2400" b="0" dirty="0">
                <a:solidFill>
                  <a:srgbClr val="FF0000"/>
                </a:solidFill>
                <a:latin typeface="Arial" panose="020B0604020202020204" pitchFamily="34" charset="0"/>
                <a:cs typeface="Arial" panose="020B0604020202020204" pitchFamily="34" charset="0"/>
              </a:rPr>
              <a:t>Permethrin should NOT be applied to the skin.</a:t>
            </a:r>
            <a:endParaRPr kumimoji="1" lang="en-GB" altLang="zh-TW" sz="2400" b="0"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342900" lvl="0" indent="-342900" algn="l">
              <a:buClr>
                <a:srgbClr val="0000CC"/>
              </a:buClr>
              <a:buSzPct val="60000"/>
              <a:buFont typeface="Wingdings" pitchFamily="2" charset="2"/>
              <a:buChar char="n"/>
              <a:defRPr/>
            </a:pPr>
            <a:r>
              <a:rPr lang="en-HK" sz="2400" b="0" dirty="0">
                <a:solidFill>
                  <a:schemeClr val="tx1"/>
                </a:solidFill>
                <a:latin typeface="Arial" panose="020B0604020202020204" pitchFamily="34" charset="0"/>
                <a:cs typeface="Arial" panose="020B0604020202020204" pitchFamily="34" charset="0"/>
              </a:rPr>
              <a:t>Scientific studies have shown that infected persons can transmit the virus to mosquitoes through mosquito bites even if they remain asymptomatic or before their onset of symptoms, leading to further spread of the disease. Hence, </a:t>
            </a:r>
            <a:r>
              <a:rPr lang="en-HK" sz="2400" b="0" dirty="0">
                <a:solidFill>
                  <a:srgbClr val="FF0000"/>
                </a:solidFill>
                <a:latin typeface="Arial" panose="020B0604020202020204" pitchFamily="34" charset="0"/>
                <a:cs typeface="Arial" panose="020B0604020202020204" pitchFamily="34" charset="0"/>
              </a:rPr>
              <a:t>travellers who return from affected areas should apply insect repellent for 14 days after arrival to prevent mosquito </a:t>
            </a:r>
            <a:r>
              <a:rPr lang="en-HK" sz="2400" b="0" dirty="0" smtClean="0">
                <a:solidFill>
                  <a:srgbClr val="FF0000"/>
                </a:solidFill>
                <a:latin typeface="Arial" panose="020B0604020202020204" pitchFamily="34" charset="0"/>
                <a:cs typeface="Arial" panose="020B0604020202020204" pitchFamily="34" charset="0"/>
              </a:rPr>
              <a:t>bites</a:t>
            </a:r>
            <a:r>
              <a:rPr lang="en-HK" sz="2400" b="0" dirty="0" smtClean="0">
                <a:solidFill>
                  <a:schemeClr val="tx1"/>
                </a:solidFill>
                <a:latin typeface="Arial" panose="020B0604020202020204" pitchFamily="34" charset="0"/>
                <a:cs typeface="Arial" panose="020B0604020202020204" pitchFamily="34" charset="0"/>
              </a:rPr>
              <a:t>. If </a:t>
            </a:r>
            <a:r>
              <a:rPr kumimoji="1" lang="en-US" altLang="zh-TW"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People </a:t>
            </a:r>
            <a:r>
              <a:rPr kumimoji="1" lang="en-GB" altLang="zh-TW"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with dengue fever symptoms, </a:t>
            </a:r>
            <a:r>
              <a:rPr kumimoji="1" lang="en-GB" altLang="zh-TW" sz="2400" b="0" i="0" u="none" strike="noStrike" kern="1200" cap="none" spc="0" normalizeH="0" baseline="0" noProof="0" dirty="0">
                <a:ln>
                  <a:noFill/>
                </a:ln>
                <a:solidFill>
                  <a:schemeClr val="tx1"/>
                </a:solidFill>
                <a:effectLst/>
                <a:uLnTx/>
                <a:uFillTx/>
                <a:latin typeface="Arial" pitchFamily="34" charset="0"/>
                <a:cs typeface="Arial" pitchFamily="34" charset="0"/>
              </a:rPr>
              <a:t>should seek medical advice </a:t>
            </a:r>
            <a:r>
              <a:rPr kumimoji="1" lang="en-GB" altLang="zh-TW"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promptly</a:t>
            </a:r>
            <a:endParaRPr kumimoji="1" lang="zh-TW" alt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539552" y="188640"/>
            <a:ext cx="7772400" cy="1219200"/>
          </a:xfrm>
          <a:prstGeom prst="rect">
            <a:avLst/>
          </a:prstGeom>
          <a:noFill/>
          <a:ln w="9525">
            <a:noFill/>
            <a:miter lim="800000"/>
            <a:headEnd/>
            <a:tailEnd/>
          </a:ln>
        </p:spPr>
        <p:txBody>
          <a:bodyPr anchor="ctr"/>
          <a:lstStyle/>
          <a:p>
            <a:pPr marL="719138" marR="0" lvl="2" indent="-719138" algn="l" defTabSz="914400" rtl="0" eaLnBrk="1" fontAlgn="base" latinLnBrk="0" hangingPunct="1">
              <a:lnSpc>
                <a:spcPct val="85000"/>
              </a:lnSpc>
              <a:spcBef>
                <a:spcPct val="0"/>
              </a:spcBef>
              <a:spcAft>
                <a:spcPct val="0"/>
              </a:spcAft>
              <a:buClr>
                <a:srgbClr val="3333CC"/>
              </a:buClr>
              <a:buSzPct val="50000"/>
              <a:buFontTx/>
              <a:buNone/>
              <a:tabLst/>
              <a:defRPr/>
            </a:pPr>
            <a:r>
              <a:rPr kumimoji="1" lang="en-US" altLang="zh-TW" sz="3200" b="1" i="0" u="none" strike="noStrike" kern="1200" cap="none" spc="0" normalizeH="0" baseline="0" noProof="0" dirty="0" smtClean="0">
                <a:ln>
                  <a:noFill/>
                </a:ln>
                <a:solidFill>
                  <a:srgbClr val="000099"/>
                </a:solidFill>
                <a:effectLst/>
                <a:uLnTx/>
                <a:uFillTx/>
                <a:latin typeface="Tahoma"/>
                <a:ea typeface="華康中黑體" pitchFamily="49" charset="-120"/>
                <a:cs typeface="+mn-cs"/>
              </a:rPr>
              <a:t>Travel Tips</a:t>
            </a:r>
            <a:endParaRPr kumimoji="1" lang="en-US" altLang="zh-TW" sz="2400" b="0" i="0" u="none" strike="noStrike" kern="1200" cap="none" spc="0" normalizeH="0" baseline="0" noProof="0" dirty="0">
              <a:ln>
                <a:noFill/>
              </a:ln>
              <a:solidFill>
                <a:srgbClr val="000099"/>
              </a:solidFill>
              <a:effectLst/>
              <a:uLnTx/>
              <a:uFillTx/>
              <a:latin typeface="Tahoma"/>
              <a:ea typeface="華康中黑體" pitchFamily="49" charset="-120"/>
              <a:cs typeface="Arial" pitchFamily="34" charset="0"/>
            </a:endParaRPr>
          </a:p>
        </p:txBody>
      </p:sp>
      <p:pic>
        <p:nvPicPr>
          <p:cNvPr id="5" name="Picture 4"/>
          <p:cNvPicPr>
            <a:picLocks noChangeAspect="1"/>
          </p:cNvPicPr>
          <p:nvPr/>
        </p:nvPicPr>
        <p:blipFill>
          <a:blip r:embed="rId3"/>
          <a:stretch>
            <a:fillRect/>
          </a:stretch>
        </p:blipFill>
        <p:spPr>
          <a:xfrm>
            <a:off x="7308304" y="2564903"/>
            <a:ext cx="1176687" cy="2036179"/>
          </a:xfrm>
          <a:prstGeom prst="rect">
            <a:avLst/>
          </a:prstGeom>
        </p:spPr>
      </p:pic>
    </p:spTree>
    <p:extLst>
      <p:ext uri="{BB962C8B-B14F-4D97-AF65-F5344CB8AC3E}">
        <p14:creationId xmlns:p14="http://schemas.microsoft.com/office/powerpoint/2010/main" val="3808442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0474"/>
            <a:ext cx="8064500" cy="767680"/>
          </a:xfrm>
        </p:spPr>
        <p:txBody>
          <a:bodyPr/>
          <a:lstStyle/>
          <a:p>
            <a:r>
              <a:rPr lang="en-US" sz="3200" b="1" kern="1200" dirty="0">
                <a:solidFill>
                  <a:srgbClr val="000099"/>
                </a:solidFill>
                <a:effectLst>
                  <a:outerShdw blurRad="38100" dist="38100" dir="2700000" algn="tl">
                    <a:srgbClr val="C0C0C0"/>
                  </a:outerShdw>
                </a:effectLst>
              </a:rPr>
              <a:t>TV </a:t>
            </a:r>
            <a:r>
              <a:rPr lang="en-US" sz="3200" b="1" kern="1200" dirty="0" smtClean="0">
                <a:solidFill>
                  <a:srgbClr val="000099"/>
                </a:solidFill>
                <a:effectLst>
                  <a:outerShdw blurRad="38100" dist="38100" dir="2700000" algn="tl">
                    <a:srgbClr val="C0C0C0"/>
                  </a:outerShdw>
                </a:effectLst>
              </a:rPr>
              <a:t>APIs</a:t>
            </a:r>
            <a:endParaRPr lang="en-GB" sz="3200" dirty="0"/>
          </a:p>
        </p:txBody>
      </p:sp>
      <p:sp>
        <p:nvSpPr>
          <p:cNvPr id="6" name="Content Placeholder 5"/>
          <p:cNvSpPr>
            <a:spLocks noGrp="1"/>
          </p:cNvSpPr>
          <p:nvPr>
            <p:ph idx="1"/>
          </p:nvPr>
        </p:nvSpPr>
        <p:spPr>
          <a:xfrm>
            <a:off x="395536" y="1063954"/>
            <a:ext cx="7848872" cy="4114800"/>
          </a:xfrm>
        </p:spPr>
        <p:txBody>
          <a:bodyPr/>
          <a:lstStyle/>
          <a:p>
            <a:r>
              <a:rPr lang="en-GB" sz="2400" dirty="0" smtClean="0"/>
              <a:t>Prevention </a:t>
            </a:r>
            <a:r>
              <a:rPr lang="en-GB" sz="2400" dirty="0"/>
              <a:t>of mosquito-borne diseases</a:t>
            </a:r>
            <a:endParaRPr lang="en-GB" sz="2400" dirty="0" smtClean="0"/>
          </a:p>
          <a:p>
            <a:endParaRPr lang="en-US" dirty="0" smtClean="0"/>
          </a:p>
          <a:p>
            <a:endParaRPr lang="en-US" dirty="0"/>
          </a:p>
          <a:p>
            <a:endParaRPr lang="en-GB" dirty="0"/>
          </a:p>
          <a:p>
            <a:r>
              <a:rPr lang="en-GB" sz="2400" dirty="0"/>
              <a:t>Prevention of dengue fever (subsequent infections)</a:t>
            </a:r>
          </a:p>
          <a:p>
            <a:endParaRPr lang="en-GB"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449317"/>
            <a:ext cx="2839513" cy="1831280"/>
          </a:xfrm>
          <a:prstGeom prst="rect">
            <a:avLst/>
          </a:prstGeom>
        </p:spPr>
      </p:pic>
      <p:pic>
        <p:nvPicPr>
          <p:cNvPr id="4" name="Picture 3"/>
          <p:cNvPicPr>
            <a:picLocks noChangeAspect="1"/>
          </p:cNvPicPr>
          <p:nvPr/>
        </p:nvPicPr>
        <p:blipFill>
          <a:blip r:embed="rId3"/>
          <a:stretch>
            <a:fillRect/>
          </a:stretch>
        </p:blipFill>
        <p:spPr>
          <a:xfrm>
            <a:off x="899592" y="4113613"/>
            <a:ext cx="3190111" cy="1450504"/>
          </a:xfrm>
          <a:prstGeom prst="rect">
            <a:avLst/>
          </a:prstGeom>
        </p:spPr>
      </p:pic>
      <p:pic>
        <p:nvPicPr>
          <p:cNvPr id="5" name="Picture 4"/>
          <p:cNvPicPr>
            <a:picLocks noChangeAspect="1"/>
          </p:cNvPicPr>
          <p:nvPr/>
        </p:nvPicPr>
        <p:blipFill>
          <a:blip r:embed="rId4"/>
          <a:stretch>
            <a:fillRect/>
          </a:stretch>
        </p:blipFill>
        <p:spPr>
          <a:xfrm>
            <a:off x="4092718" y="1630944"/>
            <a:ext cx="1634425" cy="1649653"/>
          </a:xfrm>
          <a:prstGeom prst="rect">
            <a:avLst/>
          </a:prstGeom>
        </p:spPr>
      </p:pic>
      <p:pic>
        <p:nvPicPr>
          <p:cNvPr id="7" name="Picture 6"/>
          <p:cNvPicPr>
            <a:picLocks noChangeAspect="1"/>
          </p:cNvPicPr>
          <p:nvPr/>
        </p:nvPicPr>
        <p:blipFill>
          <a:blip r:embed="rId5"/>
          <a:stretch>
            <a:fillRect/>
          </a:stretch>
        </p:blipFill>
        <p:spPr>
          <a:xfrm>
            <a:off x="4089570" y="3890670"/>
            <a:ext cx="1565432" cy="1610880"/>
          </a:xfrm>
          <a:prstGeom prst="rect">
            <a:avLst/>
          </a:prstGeom>
        </p:spPr>
      </p:pic>
      <p:sp>
        <p:nvSpPr>
          <p:cNvPr id="12" name="Rectangle 3"/>
          <p:cNvSpPr>
            <a:spLocks noChangeArrowheads="1"/>
          </p:cNvSpPr>
          <p:nvPr/>
        </p:nvSpPr>
        <p:spPr bwMode="auto">
          <a:xfrm>
            <a:off x="5850248" y="2132856"/>
            <a:ext cx="274777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155CC"/>
                </a:solidFill>
                <a:effectLst/>
                <a:latin typeface="Arial" panose="020B0604020202020204" pitchFamily="34" charset="0"/>
                <a:cs typeface="Arial" panose="020B0604020202020204" pitchFamily="34" charset="0"/>
                <a:hlinkClick r:id="rId6"/>
              </a:rPr>
              <a:t>https://m.youtube.com/watch?v=ulmBLMUuqyU</a:t>
            </a:r>
            <a:r>
              <a:rPr kumimoji="0" lang="en-US" altLang="en-US" sz="1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4"/>
          <p:cNvSpPr>
            <a:spLocks noChangeArrowheads="1"/>
          </p:cNvSpPr>
          <p:nvPr/>
        </p:nvSpPr>
        <p:spPr bwMode="auto">
          <a:xfrm>
            <a:off x="5966789" y="4596550"/>
            <a:ext cx="25146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1155CC"/>
                </a:solidFill>
                <a:effectLst/>
                <a:latin typeface="Arial" panose="020B0604020202020204" pitchFamily="34" charset="0"/>
                <a:hlinkClick r:id="rId7"/>
              </a:rPr>
              <a:t>https://m.youtube.com/watch?v=x-sulfl0_e4</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211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17" y="444936"/>
            <a:ext cx="8064500" cy="781670"/>
          </a:xfrm>
        </p:spPr>
        <p:txBody>
          <a:bodyPr/>
          <a:lstStyle/>
          <a:p>
            <a:r>
              <a:rPr lang="en-US" b="1" kern="1200" dirty="0" smtClean="0">
                <a:solidFill>
                  <a:srgbClr val="000099"/>
                </a:solidFill>
                <a:ea typeface="華康中黑體" pitchFamily="49" charset="-120"/>
              </a:rPr>
              <a:t>Videos</a:t>
            </a:r>
            <a:endParaRPr lang="en-GB" dirty="0"/>
          </a:p>
        </p:txBody>
      </p:sp>
      <p:pic>
        <p:nvPicPr>
          <p:cNvPr id="4" name="Content Placeholder 3"/>
          <p:cNvPicPr>
            <a:picLocks noGrp="1" noChangeAspect="1"/>
          </p:cNvPicPr>
          <p:nvPr>
            <p:ph idx="1"/>
          </p:nvPr>
        </p:nvPicPr>
        <p:blipFill rotWithShape="1">
          <a:blip r:embed="rId2"/>
          <a:srcRect r="63065" b="61176"/>
          <a:stretch/>
        </p:blipFill>
        <p:spPr>
          <a:xfrm>
            <a:off x="578908" y="1720663"/>
            <a:ext cx="2611363" cy="1543987"/>
          </a:xfrm>
          <a:prstGeom prst="rect">
            <a:avLst/>
          </a:prstGeom>
        </p:spPr>
      </p:pic>
      <p:pic>
        <p:nvPicPr>
          <p:cNvPr id="5" name="Picture 4"/>
          <p:cNvPicPr>
            <a:picLocks noChangeAspect="1"/>
          </p:cNvPicPr>
          <p:nvPr/>
        </p:nvPicPr>
        <p:blipFill>
          <a:blip r:embed="rId3"/>
          <a:stretch>
            <a:fillRect/>
          </a:stretch>
        </p:blipFill>
        <p:spPr>
          <a:xfrm>
            <a:off x="578908" y="3559706"/>
            <a:ext cx="2609882" cy="1604649"/>
          </a:xfrm>
          <a:prstGeom prst="rect">
            <a:avLst/>
          </a:prstGeom>
        </p:spPr>
      </p:pic>
      <p:pic>
        <p:nvPicPr>
          <p:cNvPr id="6" name="Picture 5"/>
          <p:cNvPicPr>
            <a:picLocks noChangeAspect="1"/>
          </p:cNvPicPr>
          <p:nvPr/>
        </p:nvPicPr>
        <p:blipFill>
          <a:blip r:embed="rId4"/>
          <a:stretch>
            <a:fillRect/>
          </a:stretch>
        </p:blipFill>
        <p:spPr>
          <a:xfrm>
            <a:off x="4878492" y="291769"/>
            <a:ext cx="2635195" cy="1772085"/>
          </a:xfrm>
          <a:prstGeom prst="rect">
            <a:avLst/>
          </a:prstGeom>
        </p:spPr>
      </p:pic>
      <p:pic>
        <p:nvPicPr>
          <p:cNvPr id="7" name="Picture 6"/>
          <p:cNvPicPr>
            <a:picLocks noChangeAspect="1"/>
          </p:cNvPicPr>
          <p:nvPr/>
        </p:nvPicPr>
        <p:blipFill>
          <a:blip r:embed="rId5"/>
          <a:stretch>
            <a:fillRect/>
          </a:stretch>
        </p:blipFill>
        <p:spPr>
          <a:xfrm>
            <a:off x="4878492" y="2304979"/>
            <a:ext cx="2635195" cy="1722856"/>
          </a:xfrm>
          <a:prstGeom prst="rect">
            <a:avLst/>
          </a:prstGeom>
        </p:spPr>
      </p:pic>
      <p:pic>
        <p:nvPicPr>
          <p:cNvPr id="8" name="Picture 7"/>
          <p:cNvPicPr>
            <a:picLocks noChangeAspect="1"/>
          </p:cNvPicPr>
          <p:nvPr/>
        </p:nvPicPr>
        <p:blipFill>
          <a:blip r:embed="rId6"/>
          <a:stretch>
            <a:fillRect/>
          </a:stretch>
        </p:blipFill>
        <p:spPr>
          <a:xfrm>
            <a:off x="4878492" y="4268960"/>
            <a:ext cx="2635195" cy="1790791"/>
          </a:xfrm>
          <a:prstGeom prst="rect">
            <a:avLst/>
          </a:prstGeom>
        </p:spPr>
      </p:pic>
      <p:sp>
        <p:nvSpPr>
          <p:cNvPr id="9" name="TextBox 8"/>
          <p:cNvSpPr txBox="1"/>
          <p:nvPr/>
        </p:nvSpPr>
        <p:spPr>
          <a:xfrm>
            <a:off x="3527576" y="2905573"/>
            <a:ext cx="1082349" cy="400110"/>
          </a:xfrm>
          <a:prstGeom prst="rect">
            <a:avLst/>
          </a:prstGeom>
          <a:solidFill>
            <a:srgbClr val="00B0F0"/>
          </a:solidFill>
          <a:ln>
            <a:solidFill>
              <a:srgbClr val="00206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smtClean="0">
                <a:solidFill>
                  <a:srgbClr val="000000"/>
                </a:solidFill>
              </a:rPr>
              <a:t>Video 1</a:t>
            </a:r>
            <a:endParaRPr kumimoji="0" lang="en-HK" sz="2000" b="1" i="0" u="none" strike="noStrike" kern="1200" cap="none" spc="0" normalizeH="0" baseline="0" noProof="0" dirty="0">
              <a:ln>
                <a:noFill/>
              </a:ln>
              <a:solidFill>
                <a:srgbClr val="000000"/>
              </a:solidFill>
              <a:effectLst/>
              <a:uLnTx/>
              <a:uFillTx/>
              <a:ea typeface="華康中黑體" pitchFamily="49" charset="-120"/>
              <a:cs typeface="+mn-cs"/>
            </a:endParaRPr>
          </a:p>
        </p:txBody>
      </p:sp>
      <p:sp>
        <p:nvSpPr>
          <p:cNvPr id="11" name="TextBox 10"/>
          <p:cNvSpPr txBox="1"/>
          <p:nvPr/>
        </p:nvSpPr>
        <p:spPr>
          <a:xfrm>
            <a:off x="3527574" y="4823120"/>
            <a:ext cx="1082349" cy="400110"/>
          </a:xfrm>
          <a:prstGeom prst="rect">
            <a:avLst/>
          </a:prstGeom>
          <a:solidFill>
            <a:srgbClr val="00B0F0"/>
          </a:solidFill>
          <a:ln>
            <a:solidFill>
              <a:srgbClr val="002060"/>
            </a:solidFill>
          </a:ln>
        </p:spPr>
        <p:txBody>
          <a:bodyPr wrap="none" rtlCol="0">
            <a:spAutoFit/>
          </a:bodyPr>
          <a:lstStyle/>
          <a:p>
            <a:pPr lvl="0"/>
            <a:r>
              <a:rPr lang="en-US" sz="2000" dirty="0" smtClean="0">
                <a:solidFill>
                  <a:srgbClr val="000000"/>
                </a:solidFill>
              </a:rPr>
              <a:t>Video 2</a:t>
            </a:r>
            <a:endParaRPr kumimoji="0" lang="en-HK" sz="2000" b="1" i="0" u="none" strike="noStrike" kern="1200" cap="none" spc="0" normalizeH="0" baseline="0" noProof="0" dirty="0">
              <a:ln>
                <a:noFill/>
              </a:ln>
              <a:solidFill>
                <a:srgbClr val="000000"/>
              </a:solidFill>
              <a:effectLst/>
              <a:uLnTx/>
              <a:uFillTx/>
              <a:ea typeface="華康中黑體" pitchFamily="49" charset="-120"/>
              <a:cs typeface="+mn-cs"/>
            </a:endParaRPr>
          </a:p>
        </p:txBody>
      </p:sp>
      <p:sp>
        <p:nvSpPr>
          <p:cNvPr id="15" name="TextBox 14"/>
          <p:cNvSpPr txBox="1"/>
          <p:nvPr/>
        </p:nvSpPr>
        <p:spPr>
          <a:xfrm>
            <a:off x="7691886" y="5455453"/>
            <a:ext cx="1082349" cy="400110"/>
          </a:xfrm>
          <a:prstGeom prst="rect">
            <a:avLst/>
          </a:prstGeom>
          <a:solidFill>
            <a:srgbClr val="00B0F0"/>
          </a:solidFill>
          <a:ln>
            <a:solidFill>
              <a:srgbClr val="002060"/>
            </a:solidFill>
          </a:ln>
        </p:spPr>
        <p:txBody>
          <a:bodyPr wrap="none" rtlCol="0">
            <a:spAutoFit/>
          </a:bodyPr>
          <a:lstStyle/>
          <a:p>
            <a:pPr lvl="0"/>
            <a:r>
              <a:rPr lang="en-US" sz="2000" dirty="0" smtClean="0">
                <a:solidFill>
                  <a:srgbClr val="000000"/>
                </a:solidFill>
              </a:rPr>
              <a:t>Video 5</a:t>
            </a:r>
            <a:endParaRPr kumimoji="0" lang="en-HK" sz="2000" b="1" i="0" u="none" strike="noStrike" kern="1200" cap="none" spc="0" normalizeH="0" baseline="0" noProof="0" dirty="0">
              <a:ln>
                <a:noFill/>
              </a:ln>
              <a:solidFill>
                <a:srgbClr val="000000"/>
              </a:solidFill>
              <a:effectLst/>
              <a:uLnTx/>
              <a:uFillTx/>
              <a:ea typeface="華康中黑體" pitchFamily="49" charset="-120"/>
              <a:cs typeface="+mn-cs"/>
            </a:endParaRPr>
          </a:p>
        </p:txBody>
      </p:sp>
      <p:sp>
        <p:nvSpPr>
          <p:cNvPr id="16" name="TextBox 15"/>
          <p:cNvSpPr txBox="1"/>
          <p:nvPr/>
        </p:nvSpPr>
        <p:spPr>
          <a:xfrm>
            <a:off x="7651063" y="3578670"/>
            <a:ext cx="1082349" cy="400110"/>
          </a:xfrm>
          <a:prstGeom prst="rect">
            <a:avLst/>
          </a:prstGeom>
          <a:solidFill>
            <a:srgbClr val="00B0F0"/>
          </a:solidFill>
          <a:ln>
            <a:solidFill>
              <a:srgbClr val="002060"/>
            </a:solidFill>
          </a:ln>
        </p:spPr>
        <p:txBody>
          <a:bodyPr wrap="none" rtlCol="0">
            <a:spAutoFit/>
          </a:bodyPr>
          <a:lstStyle/>
          <a:p>
            <a:pPr lvl="0"/>
            <a:r>
              <a:rPr lang="en-US" sz="2000" dirty="0" smtClean="0">
                <a:solidFill>
                  <a:srgbClr val="000000"/>
                </a:solidFill>
              </a:rPr>
              <a:t>Video 4</a:t>
            </a:r>
            <a:endParaRPr kumimoji="0" lang="en-HK" sz="2000" b="1" i="0" u="none" strike="noStrike" kern="1200" cap="none" spc="0" normalizeH="0" baseline="0" noProof="0" dirty="0">
              <a:ln>
                <a:noFill/>
              </a:ln>
              <a:solidFill>
                <a:srgbClr val="000000"/>
              </a:solidFill>
              <a:effectLst/>
              <a:uLnTx/>
              <a:uFillTx/>
              <a:ea typeface="華康中黑體" pitchFamily="49" charset="-120"/>
              <a:cs typeface="+mn-cs"/>
            </a:endParaRPr>
          </a:p>
        </p:txBody>
      </p:sp>
      <p:sp>
        <p:nvSpPr>
          <p:cNvPr id="17" name="TextBox 16"/>
          <p:cNvSpPr txBox="1"/>
          <p:nvPr/>
        </p:nvSpPr>
        <p:spPr>
          <a:xfrm>
            <a:off x="7651064" y="1567749"/>
            <a:ext cx="1082349" cy="400110"/>
          </a:xfrm>
          <a:prstGeom prst="rect">
            <a:avLst/>
          </a:prstGeom>
          <a:solidFill>
            <a:srgbClr val="00B0F0"/>
          </a:solidFill>
          <a:ln>
            <a:solidFill>
              <a:srgbClr val="002060"/>
            </a:solidFill>
          </a:ln>
        </p:spPr>
        <p:txBody>
          <a:bodyPr wrap="none" rtlCol="0">
            <a:spAutoFit/>
          </a:bodyPr>
          <a:lstStyle/>
          <a:p>
            <a:pPr lvl="0"/>
            <a:r>
              <a:rPr lang="en-US" sz="2000" dirty="0" smtClean="0">
                <a:solidFill>
                  <a:srgbClr val="000000"/>
                </a:solidFill>
              </a:rPr>
              <a:t>Video 3</a:t>
            </a:r>
            <a:endParaRPr kumimoji="0" lang="en-HK" sz="2000" b="1" i="0" u="none" strike="noStrike" kern="1200" cap="none" spc="0" normalizeH="0" baseline="0" noProof="0" dirty="0">
              <a:ln>
                <a:noFill/>
              </a:ln>
              <a:solidFill>
                <a:srgbClr val="000000"/>
              </a:solidFill>
              <a:effectLst/>
              <a:uLnTx/>
              <a:uFillTx/>
              <a:ea typeface="華康中黑體" pitchFamily="49" charset="-120"/>
              <a:cs typeface="+mn-cs"/>
            </a:endParaRPr>
          </a:p>
        </p:txBody>
      </p:sp>
      <p:pic>
        <p:nvPicPr>
          <p:cNvPr id="21" name="Picture 20"/>
          <p:cNvPicPr>
            <a:picLocks noChangeAspect="1"/>
          </p:cNvPicPr>
          <p:nvPr/>
        </p:nvPicPr>
        <p:blipFill>
          <a:blip r:embed="rId7"/>
          <a:stretch>
            <a:fillRect/>
          </a:stretch>
        </p:blipFill>
        <p:spPr>
          <a:xfrm>
            <a:off x="7631883" y="2255861"/>
            <a:ext cx="1180709" cy="1173140"/>
          </a:xfrm>
          <a:prstGeom prst="rect">
            <a:avLst/>
          </a:prstGeom>
        </p:spPr>
      </p:pic>
      <p:pic>
        <p:nvPicPr>
          <p:cNvPr id="22" name="Picture 21"/>
          <p:cNvPicPr>
            <a:picLocks noChangeAspect="1"/>
          </p:cNvPicPr>
          <p:nvPr/>
        </p:nvPicPr>
        <p:blipFill>
          <a:blip r:embed="rId8"/>
          <a:stretch>
            <a:fillRect/>
          </a:stretch>
        </p:blipFill>
        <p:spPr>
          <a:xfrm>
            <a:off x="7649032" y="4336074"/>
            <a:ext cx="1146410" cy="1139200"/>
          </a:xfrm>
          <a:prstGeom prst="rect">
            <a:avLst/>
          </a:prstGeom>
        </p:spPr>
      </p:pic>
      <p:pic>
        <p:nvPicPr>
          <p:cNvPr id="23" name="Picture 22"/>
          <p:cNvPicPr>
            <a:picLocks noChangeAspect="1"/>
          </p:cNvPicPr>
          <p:nvPr/>
        </p:nvPicPr>
        <p:blipFill>
          <a:blip r:embed="rId9"/>
          <a:stretch>
            <a:fillRect/>
          </a:stretch>
        </p:blipFill>
        <p:spPr>
          <a:xfrm>
            <a:off x="3527574" y="1720663"/>
            <a:ext cx="1090801" cy="1097683"/>
          </a:xfrm>
          <a:prstGeom prst="rect">
            <a:avLst/>
          </a:prstGeom>
        </p:spPr>
      </p:pic>
      <p:pic>
        <p:nvPicPr>
          <p:cNvPr id="24" name="Picture 23"/>
          <p:cNvPicPr>
            <a:picLocks noChangeAspect="1"/>
          </p:cNvPicPr>
          <p:nvPr/>
        </p:nvPicPr>
        <p:blipFill>
          <a:blip r:embed="rId10"/>
          <a:stretch>
            <a:fillRect/>
          </a:stretch>
        </p:blipFill>
        <p:spPr>
          <a:xfrm>
            <a:off x="3564188" y="3578670"/>
            <a:ext cx="1126727" cy="1137561"/>
          </a:xfrm>
          <a:prstGeom prst="rect">
            <a:avLst/>
          </a:prstGeom>
        </p:spPr>
      </p:pic>
      <p:pic>
        <p:nvPicPr>
          <p:cNvPr id="25" name="Picture 24"/>
          <p:cNvPicPr>
            <a:picLocks noChangeAspect="1"/>
          </p:cNvPicPr>
          <p:nvPr/>
        </p:nvPicPr>
        <p:blipFill>
          <a:blip r:embed="rId11"/>
          <a:stretch>
            <a:fillRect/>
          </a:stretch>
        </p:blipFill>
        <p:spPr>
          <a:xfrm>
            <a:off x="7609458" y="261151"/>
            <a:ext cx="1210103" cy="1179468"/>
          </a:xfrm>
          <a:prstGeom prst="rect">
            <a:avLst/>
          </a:prstGeom>
        </p:spPr>
      </p:pic>
    </p:spTree>
    <p:extLst>
      <p:ext uri="{BB962C8B-B14F-4D97-AF65-F5344CB8AC3E}">
        <p14:creationId xmlns:p14="http://schemas.microsoft.com/office/powerpoint/2010/main" val="1917862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69" y="353540"/>
            <a:ext cx="8064500" cy="781670"/>
          </a:xfrm>
        </p:spPr>
        <p:txBody>
          <a:bodyPr/>
          <a:lstStyle/>
          <a:p>
            <a:r>
              <a:rPr lang="en-GB" sz="3200" b="1" kern="1200" dirty="0" smtClean="0">
                <a:solidFill>
                  <a:srgbClr val="000099"/>
                </a:solidFill>
                <a:effectLst>
                  <a:outerShdw blurRad="38100" dist="38100" dir="2700000" algn="tl">
                    <a:srgbClr val="C0C0C0"/>
                  </a:outerShdw>
                </a:effectLst>
              </a:rPr>
              <a:t>Videos</a:t>
            </a:r>
            <a:endParaRPr lang="en-GB" sz="3200" dirty="0"/>
          </a:p>
        </p:txBody>
      </p:sp>
      <p:pic>
        <p:nvPicPr>
          <p:cNvPr id="9" name="Picture 8"/>
          <p:cNvPicPr>
            <a:picLocks noChangeAspect="1"/>
          </p:cNvPicPr>
          <p:nvPr/>
        </p:nvPicPr>
        <p:blipFill>
          <a:blip r:embed="rId2"/>
          <a:stretch>
            <a:fillRect/>
          </a:stretch>
        </p:blipFill>
        <p:spPr>
          <a:xfrm>
            <a:off x="611560" y="1412776"/>
            <a:ext cx="3456384" cy="1921177"/>
          </a:xfrm>
          <a:prstGeom prst="rect">
            <a:avLst/>
          </a:prstGeom>
        </p:spPr>
      </p:pic>
      <p:pic>
        <p:nvPicPr>
          <p:cNvPr id="10" name="Picture 9"/>
          <p:cNvPicPr>
            <a:picLocks noChangeAspect="1"/>
          </p:cNvPicPr>
          <p:nvPr/>
        </p:nvPicPr>
        <p:blipFill>
          <a:blip r:embed="rId3"/>
          <a:stretch>
            <a:fillRect/>
          </a:stretch>
        </p:blipFill>
        <p:spPr>
          <a:xfrm>
            <a:off x="611560" y="3611520"/>
            <a:ext cx="3456384" cy="1931380"/>
          </a:xfrm>
          <a:prstGeom prst="rect">
            <a:avLst/>
          </a:prstGeom>
        </p:spPr>
      </p:pic>
      <p:pic>
        <p:nvPicPr>
          <p:cNvPr id="3" name="Picture 2"/>
          <p:cNvPicPr>
            <a:picLocks noChangeAspect="1"/>
          </p:cNvPicPr>
          <p:nvPr/>
        </p:nvPicPr>
        <p:blipFill>
          <a:blip r:embed="rId4"/>
          <a:stretch>
            <a:fillRect/>
          </a:stretch>
        </p:blipFill>
        <p:spPr>
          <a:xfrm>
            <a:off x="4283968" y="1412776"/>
            <a:ext cx="1970438" cy="1921177"/>
          </a:xfrm>
          <a:prstGeom prst="rect">
            <a:avLst/>
          </a:prstGeom>
        </p:spPr>
      </p:pic>
      <p:pic>
        <p:nvPicPr>
          <p:cNvPr id="4" name="Picture 3"/>
          <p:cNvPicPr>
            <a:picLocks noChangeAspect="1"/>
          </p:cNvPicPr>
          <p:nvPr/>
        </p:nvPicPr>
        <p:blipFill>
          <a:blip r:embed="rId5"/>
          <a:stretch>
            <a:fillRect/>
          </a:stretch>
        </p:blipFill>
        <p:spPr>
          <a:xfrm>
            <a:off x="4283968" y="3611520"/>
            <a:ext cx="1970438" cy="1949020"/>
          </a:xfrm>
          <a:prstGeom prst="rect">
            <a:avLst/>
          </a:prstGeom>
        </p:spPr>
      </p:pic>
      <p:sp>
        <p:nvSpPr>
          <p:cNvPr id="5" name="Rectangle 4"/>
          <p:cNvSpPr/>
          <p:nvPr/>
        </p:nvSpPr>
        <p:spPr>
          <a:xfrm>
            <a:off x="6254406" y="2010514"/>
            <a:ext cx="2808312" cy="1323439"/>
          </a:xfrm>
          <a:prstGeom prst="rect">
            <a:avLst/>
          </a:prstGeom>
        </p:spPr>
        <p:txBody>
          <a:bodyPr wrap="square">
            <a:spAutoFit/>
          </a:bodyPr>
          <a:lstStyle/>
          <a:p>
            <a:r>
              <a:rPr lang="en-HK" sz="2000" b="0" dirty="0">
                <a:latin typeface="Arial" panose="020B0604020202020204" pitchFamily="34" charset="0"/>
                <a:cs typeface="Arial" panose="020B0604020202020204" pitchFamily="34" charset="0"/>
                <a:hlinkClick r:id="rId6"/>
              </a:rPr>
              <a:t>https://</a:t>
            </a:r>
            <a:r>
              <a:rPr lang="en-HK" sz="2000" b="0" dirty="0" smtClean="0">
                <a:latin typeface="Arial" panose="020B0604020202020204" pitchFamily="34" charset="0"/>
                <a:cs typeface="Arial" panose="020B0604020202020204" pitchFamily="34" charset="0"/>
                <a:hlinkClick r:id="rId6"/>
              </a:rPr>
              <a:t>m.youtube.com/watch?v=KOxsfQpn90w&amp;feature=youtu.be</a:t>
            </a:r>
            <a:endParaRPr lang="en-HK" sz="2000" b="0" dirty="0" smtClean="0">
              <a:latin typeface="Arial" panose="020B0604020202020204" pitchFamily="34" charset="0"/>
              <a:cs typeface="Arial" panose="020B0604020202020204" pitchFamily="34" charset="0"/>
            </a:endParaRPr>
          </a:p>
          <a:p>
            <a:endParaRPr lang="en-HK" sz="2000" b="0" dirty="0">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6343662" y="4069378"/>
            <a:ext cx="2719056"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7"/>
              </a:rPr>
              <a:t>https://m.youtube.com/watch?v=cZCpujZY5gQ&amp;feature=youtu.be</a:t>
            </a:r>
            <a:r>
              <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394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a:spLocks noGrp="1"/>
          </p:cNvSpPr>
          <p:nvPr>
            <p:ph sz="quarter" idx="2"/>
          </p:nvPr>
        </p:nvSpPr>
        <p:spPr>
          <a:xfrm>
            <a:off x="611560" y="1340768"/>
            <a:ext cx="4824536" cy="4521200"/>
          </a:xfrm>
        </p:spPr>
        <p:txBody>
          <a:bodyPr/>
          <a:lstStyle/>
          <a:p>
            <a:pPr eaLnBrk="1" hangingPunct="1"/>
            <a:r>
              <a:rPr kumimoji="0" lang="en-US" altLang="zh-TW" sz="2400" b="1" dirty="0" smtClean="0">
                <a:solidFill>
                  <a:srgbClr val="000099"/>
                </a:solidFill>
                <a:latin typeface="Arial" panose="020B0604020202020204" pitchFamily="34" charset="0"/>
                <a:cs typeface="Arial" panose="020B0604020202020204" pitchFamily="34" charset="0"/>
              </a:rPr>
              <a:t>Causative </a:t>
            </a:r>
            <a:r>
              <a:rPr kumimoji="0" lang="en-US" altLang="zh-TW" sz="2400" b="1" dirty="0">
                <a:solidFill>
                  <a:srgbClr val="000099"/>
                </a:solidFill>
                <a:latin typeface="Arial" panose="020B0604020202020204" pitchFamily="34" charset="0"/>
                <a:cs typeface="Arial" panose="020B0604020202020204" pitchFamily="34" charset="0"/>
              </a:rPr>
              <a:t>agent</a:t>
            </a:r>
          </a:p>
          <a:p>
            <a:pPr lvl="1" eaLnBrk="1" hangingPunct="1">
              <a:buClr>
                <a:schemeClr val="accent4">
                  <a:lumMod val="50000"/>
                  <a:lumOff val="50000"/>
                </a:schemeClr>
              </a:buClr>
            </a:pPr>
            <a:r>
              <a:rPr lang="en-US" altLang="zh-TW" sz="2000" dirty="0">
                <a:latin typeface="Arial" pitchFamily="34" charset="0"/>
                <a:cs typeface="Arial" pitchFamily="34" charset="0"/>
              </a:rPr>
              <a:t>Dengue viruses</a:t>
            </a:r>
          </a:p>
          <a:p>
            <a:pPr lvl="1" eaLnBrk="1" hangingPunct="1">
              <a:buClr>
                <a:schemeClr val="accent4">
                  <a:lumMod val="50000"/>
                  <a:lumOff val="50000"/>
                </a:schemeClr>
              </a:buClr>
            </a:pPr>
            <a:r>
              <a:rPr lang="en-US" altLang="zh-TW" sz="2000" dirty="0" smtClean="0">
                <a:latin typeface="Arial" pitchFamily="34" charset="0"/>
                <a:cs typeface="Arial" pitchFamily="34" charset="0"/>
              </a:rPr>
              <a:t>Encompass </a:t>
            </a:r>
            <a:r>
              <a:rPr lang="en-US" altLang="zh-TW" sz="2000" dirty="0">
                <a:solidFill>
                  <a:srgbClr val="FF0000"/>
                </a:solidFill>
                <a:latin typeface="Arial" pitchFamily="34" charset="0"/>
                <a:cs typeface="Arial" pitchFamily="34" charset="0"/>
              </a:rPr>
              <a:t>4 different serotypes</a:t>
            </a:r>
          </a:p>
          <a:p>
            <a:pPr lvl="1" eaLnBrk="1" hangingPunct="1">
              <a:buClr>
                <a:schemeClr val="accent4">
                  <a:lumMod val="50000"/>
                  <a:lumOff val="50000"/>
                </a:schemeClr>
              </a:buClr>
            </a:pPr>
            <a:r>
              <a:rPr lang="en-US" altLang="zh-TW" sz="2000" dirty="0">
                <a:latin typeface="Arial" pitchFamily="34" charset="0"/>
                <a:cs typeface="Arial" pitchFamily="34" charset="0"/>
              </a:rPr>
              <a:t>Each </a:t>
            </a:r>
            <a:r>
              <a:rPr lang="en-US" altLang="zh-TW" sz="2000" dirty="0" smtClean="0">
                <a:latin typeface="Arial" pitchFamily="34" charset="0"/>
                <a:cs typeface="Arial" pitchFamily="34" charset="0"/>
              </a:rPr>
              <a:t>can </a:t>
            </a:r>
            <a:r>
              <a:rPr lang="en-US" altLang="zh-TW" sz="2000" dirty="0">
                <a:latin typeface="Arial" pitchFamily="34" charset="0"/>
                <a:cs typeface="Arial" pitchFamily="34" charset="0"/>
              </a:rPr>
              <a:t>lead to dengue fever and severe dengue (also known as 'dengue </a:t>
            </a:r>
            <a:r>
              <a:rPr lang="en-US" altLang="zh-TW" sz="2000" dirty="0" err="1">
                <a:latin typeface="Arial" pitchFamily="34" charset="0"/>
                <a:cs typeface="Arial" pitchFamily="34" charset="0"/>
              </a:rPr>
              <a:t>haemorrhagic</a:t>
            </a:r>
            <a:r>
              <a:rPr lang="en-US" altLang="zh-TW" sz="2000" dirty="0">
                <a:latin typeface="Arial" pitchFamily="34" charset="0"/>
                <a:cs typeface="Arial" pitchFamily="34" charset="0"/>
              </a:rPr>
              <a:t> fever</a:t>
            </a:r>
            <a:r>
              <a:rPr lang="en-US" altLang="zh-TW" sz="2000" dirty="0" smtClean="0">
                <a:latin typeface="Arial" pitchFamily="34" charset="0"/>
                <a:cs typeface="Arial" pitchFamily="34" charset="0"/>
              </a:rPr>
              <a:t>')</a:t>
            </a:r>
            <a:endParaRPr lang="zh-TW" altLang="en-US" sz="2000" dirty="0">
              <a:latin typeface="華康中黑體" pitchFamily="49" charset="-120"/>
            </a:endParaRPr>
          </a:p>
          <a:p>
            <a:pPr eaLnBrk="1" hangingPunct="1"/>
            <a:r>
              <a:rPr kumimoji="0" lang="en-US" altLang="zh-TW" sz="2400" b="1" dirty="0">
                <a:solidFill>
                  <a:srgbClr val="000099"/>
                </a:solidFill>
                <a:latin typeface="Arial" panose="020B0604020202020204" pitchFamily="34" charset="0"/>
                <a:cs typeface="Arial" panose="020B0604020202020204" pitchFamily="34" charset="0"/>
              </a:rPr>
              <a:t>Vectors</a:t>
            </a:r>
            <a:endParaRPr kumimoji="0" lang="zh-TW" altLang="en-US" sz="2400" b="1" dirty="0">
              <a:solidFill>
                <a:srgbClr val="000099"/>
              </a:solidFill>
              <a:latin typeface="Arial" panose="020B0604020202020204" pitchFamily="34" charset="0"/>
              <a:cs typeface="Arial" panose="020B0604020202020204" pitchFamily="34" charset="0"/>
            </a:endParaRPr>
          </a:p>
          <a:p>
            <a:pPr lvl="1" eaLnBrk="1" hangingPunct="1">
              <a:buClr>
                <a:schemeClr val="accent4">
                  <a:lumMod val="50000"/>
                  <a:lumOff val="50000"/>
                </a:schemeClr>
              </a:buClr>
            </a:pPr>
            <a:r>
              <a:rPr lang="en-US" altLang="zh-TW" sz="2000" i="1" dirty="0" err="1" smtClean="0">
                <a:latin typeface="Arial" pitchFamily="34" charset="0"/>
                <a:cs typeface="Arial" pitchFamily="34" charset="0"/>
              </a:rPr>
              <a:t>Aedes</a:t>
            </a:r>
            <a:r>
              <a:rPr lang="en-US" altLang="zh-TW" sz="2000" i="1" dirty="0" smtClean="0">
                <a:latin typeface="Arial" pitchFamily="34" charset="0"/>
                <a:cs typeface="Arial" pitchFamily="34" charset="0"/>
              </a:rPr>
              <a:t> </a:t>
            </a:r>
            <a:r>
              <a:rPr lang="en-US" altLang="zh-TW" sz="2000" i="1" dirty="0" err="1" smtClean="0">
                <a:latin typeface="Arial" pitchFamily="34" charset="0"/>
                <a:cs typeface="Arial" pitchFamily="34" charset="0"/>
              </a:rPr>
              <a:t>aegypti</a:t>
            </a:r>
            <a:endParaRPr lang="en-US" altLang="zh-TW" sz="2000" i="1" dirty="0" smtClean="0">
              <a:latin typeface="Arial" pitchFamily="34" charset="0"/>
              <a:cs typeface="Arial" pitchFamily="34" charset="0"/>
            </a:endParaRPr>
          </a:p>
          <a:p>
            <a:pPr lvl="1" eaLnBrk="1" hangingPunct="1">
              <a:buClr>
                <a:schemeClr val="accent4">
                  <a:lumMod val="50000"/>
                  <a:lumOff val="50000"/>
                </a:schemeClr>
              </a:buClr>
            </a:pPr>
            <a:r>
              <a:rPr lang="en-US" altLang="zh-TW" sz="2000" i="1" dirty="0" err="1">
                <a:latin typeface="Arial" pitchFamily="34" charset="0"/>
                <a:cs typeface="Arial" pitchFamily="34" charset="0"/>
              </a:rPr>
              <a:t>Aedes</a:t>
            </a:r>
            <a:r>
              <a:rPr lang="en-US" altLang="zh-TW" sz="2000" i="1" dirty="0">
                <a:latin typeface="Arial" pitchFamily="34" charset="0"/>
                <a:cs typeface="Arial" pitchFamily="34" charset="0"/>
              </a:rPr>
              <a:t> </a:t>
            </a:r>
            <a:r>
              <a:rPr lang="en-US" altLang="zh-TW" sz="2000" i="1" dirty="0" err="1" smtClean="0">
                <a:latin typeface="Arial" pitchFamily="34" charset="0"/>
                <a:cs typeface="Arial" pitchFamily="34" charset="0"/>
              </a:rPr>
              <a:t>albopictus</a:t>
            </a:r>
            <a:endParaRPr lang="zh-TW" altLang="en-US" sz="2000" i="1" dirty="0">
              <a:latin typeface="Arial" pitchFamily="34" charset="0"/>
              <a:cs typeface="Arial" pitchFamily="34" charset="0"/>
            </a:endParaRPr>
          </a:p>
          <a:p>
            <a:pPr lvl="1" eaLnBrk="1" hangingPunct="1"/>
            <a:endParaRPr lang="en-US" altLang="zh-TW" sz="2000" i="1" dirty="0" smtClean="0">
              <a:latin typeface="Arial" pitchFamily="34" charset="0"/>
              <a:cs typeface="Arial" pitchFamily="34" charset="0"/>
            </a:endParaRPr>
          </a:p>
          <a:p>
            <a:pPr lvl="1" eaLnBrk="1" hangingPunct="1"/>
            <a:endParaRPr lang="zh-TW" altLang="en-US" sz="2000" i="1" dirty="0">
              <a:latin typeface="Arial" pitchFamily="34" charset="0"/>
              <a:cs typeface="Arial" pitchFamily="34" charset="0"/>
            </a:endParaRPr>
          </a:p>
          <a:p>
            <a:pPr marL="0" indent="0">
              <a:buNone/>
            </a:pPr>
            <a:endParaRPr lang="en-GB" dirty="0"/>
          </a:p>
        </p:txBody>
      </p:sp>
      <p:sp>
        <p:nvSpPr>
          <p:cNvPr id="5" name="Rectangle 4"/>
          <p:cNvSpPr/>
          <p:nvPr/>
        </p:nvSpPr>
        <p:spPr>
          <a:xfrm>
            <a:off x="683568" y="332656"/>
            <a:ext cx="4572000" cy="584775"/>
          </a:xfrm>
          <a:prstGeom prst="rect">
            <a:avLst/>
          </a:prstGeom>
        </p:spPr>
        <p:txBody>
          <a:bodyPr>
            <a:spAutoFit/>
          </a:bodyPr>
          <a:lstStyle/>
          <a:p>
            <a:pPr algn="l"/>
            <a:r>
              <a:rPr lang="en-US" altLang="zh-TW" sz="3200" dirty="0" smtClean="0">
                <a:solidFill>
                  <a:srgbClr val="000099"/>
                </a:solidFill>
                <a:latin typeface="+mj-lt"/>
                <a:ea typeface="+mn-ea"/>
                <a:cs typeface="Arial" panose="020B0604020202020204" pitchFamily="34" charset="0"/>
              </a:rPr>
              <a:t>Dengue </a:t>
            </a:r>
            <a:r>
              <a:rPr lang="en-US" altLang="zh-TW" sz="3200" dirty="0">
                <a:solidFill>
                  <a:srgbClr val="000099"/>
                </a:solidFill>
                <a:latin typeface="+mj-lt"/>
                <a:ea typeface="+mn-ea"/>
                <a:cs typeface="Arial" panose="020B0604020202020204" pitchFamily="34" charset="0"/>
              </a:rPr>
              <a:t>Fever</a:t>
            </a:r>
            <a:endParaRPr lang="en-GB" sz="3200" dirty="0">
              <a:solidFill>
                <a:srgbClr val="000099"/>
              </a:solidFill>
              <a:latin typeface="+mj-lt"/>
              <a:ea typeface="+mn-ea"/>
              <a:cs typeface="Arial" panose="020B0604020202020204" pitchFamily="34" charset="0"/>
            </a:endParaRPr>
          </a:p>
        </p:txBody>
      </p:sp>
      <p:pic>
        <p:nvPicPr>
          <p:cNvPr id="7" name="Picture 10" descr="DSC_0338"/>
          <p:cNvPicPr>
            <a:picLocks noGrp="1" noChangeAspect="1" noChangeArrowheads="1"/>
          </p:cNvPicPr>
          <p:nvPr>
            <p:ph sz="quarter" idx="3"/>
          </p:nvPr>
        </p:nvPicPr>
        <p:blipFill>
          <a:blip r:embed="rId3" cstate="print"/>
          <a:srcRect/>
          <a:stretch>
            <a:fillRect/>
          </a:stretch>
        </p:blipFill>
        <p:spPr>
          <a:xfrm>
            <a:off x="5565272" y="3601368"/>
            <a:ext cx="2695459" cy="1734191"/>
          </a:xfrm>
        </p:spPr>
      </p:pic>
      <p:sp>
        <p:nvSpPr>
          <p:cNvPr id="8" name="Text Box 13"/>
          <p:cNvSpPr txBox="1">
            <a:spLocks noChangeArrowheads="1"/>
          </p:cNvSpPr>
          <p:nvPr/>
        </p:nvSpPr>
        <p:spPr bwMode="auto">
          <a:xfrm>
            <a:off x="5220069" y="5382587"/>
            <a:ext cx="3385863" cy="523220"/>
          </a:xfrm>
          <a:prstGeom prst="rect">
            <a:avLst/>
          </a:prstGeom>
          <a:noFill/>
          <a:ln w="9525" algn="ctr">
            <a:noFill/>
            <a:miter lim="800000"/>
            <a:headEnd/>
            <a:tailEnd/>
          </a:ln>
        </p:spPr>
        <p:txBody>
          <a:bodyPr wrap="none">
            <a:spAutoFit/>
          </a:bodyPr>
          <a:lstStyle/>
          <a:p>
            <a:pPr algn="ctr"/>
            <a:r>
              <a:rPr lang="en-US" altLang="zh-TW" sz="1400" b="0" dirty="0">
                <a:solidFill>
                  <a:schemeClr val="tx1"/>
                </a:solidFill>
                <a:latin typeface="Times New Roman" pitchFamily="18" charset="0"/>
              </a:rPr>
              <a:t>Source of photo: </a:t>
            </a:r>
            <a:br>
              <a:rPr lang="en-US" altLang="zh-TW" sz="1400" b="0" dirty="0">
                <a:solidFill>
                  <a:schemeClr val="tx1"/>
                </a:solidFill>
                <a:latin typeface="Times New Roman" pitchFamily="18" charset="0"/>
              </a:rPr>
            </a:br>
            <a:r>
              <a:rPr lang="en-US" altLang="zh-TW" sz="1400" b="0" dirty="0">
                <a:solidFill>
                  <a:schemeClr val="tx1"/>
                </a:solidFill>
                <a:latin typeface="Times New Roman" pitchFamily="18" charset="0"/>
              </a:rPr>
              <a:t>Food and Environmental </a:t>
            </a:r>
            <a:r>
              <a:rPr lang="en-US" altLang="zh-TW" sz="1400" b="0" dirty="0" smtClean="0">
                <a:solidFill>
                  <a:schemeClr val="tx1"/>
                </a:solidFill>
                <a:latin typeface="Times New Roman" pitchFamily="18" charset="0"/>
              </a:rPr>
              <a:t>Health Department</a:t>
            </a:r>
            <a:endParaRPr kumimoji="1" lang="en-US" altLang="zh-TW" sz="1400" b="0" dirty="0">
              <a:solidFill>
                <a:schemeClr val="tx1"/>
              </a:solidFill>
              <a:latin typeface="Times New Roman" pitchFamily="18" charset="0"/>
            </a:endParaRPr>
          </a:p>
        </p:txBody>
      </p:sp>
      <p:pic>
        <p:nvPicPr>
          <p:cNvPr id="2" name="Picture 1"/>
          <p:cNvPicPr>
            <a:picLocks noChangeAspect="1"/>
          </p:cNvPicPr>
          <p:nvPr/>
        </p:nvPicPr>
        <p:blipFill>
          <a:blip r:embed="rId4"/>
          <a:stretch>
            <a:fillRect/>
          </a:stretch>
        </p:blipFill>
        <p:spPr>
          <a:xfrm>
            <a:off x="5949751" y="745377"/>
            <a:ext cx="1926503" cy="275563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2612" name="Rectangle 4"/>
          <p:cNvSpPr>
            <a:spLocks noChangeArrowheads="1"/>
          </p:cNvSpPr>
          <p:nvPr/>
        </p:nvSpPr>
        <p:spPr bwMode="auto">
          <a:xfrm>
            <a:off x="467544" y="188640"/>
            <a:ext cx="7696200" cy="1007492"/>
          </a:xfrm>
          <a:prstGeom prst="rect">
            <a:avLst/>
          </a:prstGeom>
          <a:noFill/>
          <a:ln w="9525">
            <a:noFill/>
            <a:miter lim="800000"/>
            <a:headEnd/>
            <a:tailEnd/>
          </a:ln>
          <a:effectLst/>
        </p:spPr>
        <p:txBody>
          <a:bodyPr anchor="ctr"/>
          <a:lstStyle/>
          <a:p>
            <a:pPr algn="l"/>
            <a:r>
              <a:rPr kumimoji="1" lang="en-US" altLang="zh-TW" sz="3200" dirty="0" smtClean="0">
                <a:solidFill>
                  <a:srgbClr val="000099"/>
                </a:solidFill>
                <a:effectLst>
                  <a:outerShdw blurRad="38100" dist="38100" dir="2700000" algn="tl">
                    <a:srgbClr val="C0C0C0"/>
                  </a:outerShdw>
                </a:effectLst>
                <a:latin typeface="Tahoma" pitchFamily="34" charset="0"/>
              </a:rPr>
              <a:t>Health Education Resource</a:t>
            </a:r>
            <a:endParaRPr kumimoji="1" lang="zh-TW" altLang="en-US" dirty="0">
              <a:solidFill>
                <a:srgbClr val="000099"/>
              </a:solidFill>
            </a:endParaRPr>
          </a:p>
        </p:txBody>
      </p:sp>
      <p:sp>
        <p:nvSpPr>
          <p:cNvPr id="76803" name="Rectangle 5"/>
          <p:cNvSpPr>
            <a:spLocks noChangeArrowheads="1"/>
          </p:cNvSpPr>
          <p:nvPr/>
        </p:nvSpPr>
        <p:spPr bwMode="auto">
          <a:xfrm>
            <a:off x="323528" y="1228924"/>
            <a:ext cx="8496944" cy="4824412"/>
          </a:xfrm>
          <a:prstGeom prst="rect">
            <a:avLst/>
          </a:prstGeom>
          <a:noFill/>
          <a:ln w="9525">
            <a:noFill/>
            <a:miter lim="800000"/>
            <a:headEnd/>
            <a:tailEnd/>
          </a:ln>
        </p:spPr>
        <p:txBody>
          <a:bodyPr/>
          <a:lstStyle/>
          <a:p>
            <a:pPr marL="342900" indent="-342900" algn="l">
              <a:spcBef>
                <a:spcPct val="20000"/>
              </a:spcBef>
              <a:buClr>
                <a:schemeClr val="folHlink"/>
              </a:buClr>
              <a:buSzPct val="60000"/>
              <a:buFont typeface="Wingdings" pitchFamily="2" charset="2"/>
              <a:buChar char="n"/>
              <a:tabLst>
                <a:tab pos="354013" algn="l"/>
              </a:tabLst>
            </a:pPr>
            <a:r>
              <a:rPr kumimoji="1" lang="en-US" altLang="zh-TW" sz="2000" b="0" dirty="0" smtClean="0">
                <a:solidFill>
                  <a:schemeClr val="tx1"/>
                </a:solidFill>
                <a:latin typeface="Arial" pitchFamily="34" charset="0"/>
                <a:cs typeface="Arial" pitchFamily="34" charset="0"/>
              </a:rPr>
              <a:t>Centre for Health Protection Dengue Fever Thematic Website  </a:t>
            </a:r>
            <a:r>
              <a:rPr kumimoji="1" lang="en-US" altLang="zh-TW" sz="2000" b="0" u="sng" dirty="0" smtClean="0">
                <a:latin typeface="Arial" pitchFamily="34" charset="0"/>
                <a:cs typeface="Arial" pitchFamily="34" charset="0"/>
                <a:hlinkClick r:id="rId3"/>
              </a:rPr>
              <a:t>https</a:t>
            </a:r>
            <a:r>
              <a:rPr kumimoji="1" lang="en-US" altLang="zh-TW" sz="2000" b="0" u="sng" dirty="0">
                <a:latin typeface="Arial" pitchFamily="34" charset="0"/>
                <a:cs typeface="Arial" pitchFamily="34" charset="0"/>
                <a:hlinkClick r:id="rId3"/>
              </a:rPr>
              <a:t>://</a:t>
            </a:r>
            <a:r>
              <a:rPr kumimoji="1" lang="en-US" altLang="zh-TW" sz="2000" b="0" u="sng" dirty="0" smtClean="0">
                <a:latin typeface="Arial" pitchFamily="34" charset="0"/>
                <a:cs typeface="Arial" pitchFamily="34" charset="0"/>
                <a:hlinkClick r:id="rId3"/>
              </a:rPr>
              <a:t>www.chp.gov.hk/en/features/38847.html</a:t>
            </a:r>
            <a:endParaRPr kumimoji="1" lang="en-US" altLang="zh-TW" sz="2000" b="0" u="sng" dirty="0" smtClean="0">
              <a:latin typeface="Arial" pitchFamily="34" charset="0"/>
              <a:cs typeface="Arial" pitchFamily="34" charset="0"/>
            </a:endParaRPr>
          </a:p>
          <a:p>
            <a:pPr lvl="1" algn="l">
              <a:spcBef>
                <a:spcPct val="20000"/>
              </a:spcBef>
              <a:buClr>
                <a:schemeClr val="folHlink"/>
              </a:buClr>
              <a:buSzPct val="60000"/>
              <a:tabLst>
                <a:tab pos="354013" algn="l"/>
              </a:tabLst>
            </a:pPr>
            <a:endParaRPr kumimoji="1" lang="en-US" altLang="zh-TW" sz="2000" b="0" u="sng" dirty="0">
              <a:latin typeface="Arial" pitchFamily="34" charset="0"/>
              <a:cs typeface="Arial" pitchFamily="34" charset="0"/>
            </a:endParaRPr>
          </a:p>
          <a:p>
            <a:pPr algn="l">
              <a:spcBef>
                <a:spcPct val="20000"/>
              </a:spcBef>
              <a:buClr>
                <a:schemeClr val="folHlink"/>
              </a:buClr>
              <a:buSzPct val="60000"/>
              <a:tabLst>
                <a:tab pos="354013" algn="l"/>
              </a:tabLst>
            </a:pPr>
            <a:r>
              <a:rPr lang="zh-TW" altLang="en-US" sz="1000" b="0" dirty="0" smtClean="0">
                <a:solidFill>
                  <a:schemeClr val="bg2"/>
                </a:solidFill>
                <a:latin typeface="Tahoma" pitchFamily="34" charset="0"/>
              </a:rPr>
              <a:t> </a:t>
            </a:r>
            <a:endParaRPr lang="en-US" altLang="zh-TW" sz="1000" b="0" dirty="0" smtClean="0">
              <a:solidFill>
                <a:schemeClr val="bg2"/>
              </a:solidFill>
              <a:latin typeface="Tahoma" pitchFamily="34" charset="0"/>
            </a:endParaRPr>
          </a:p>
          <a:p>
            <a:pPr marL="342900" indent="-342900" algn="l">
              <a:spcBef>
                <a:spcPct val="20000"/>
              </a:spcBef>
              <a:buClr>
                <a:schemeClr val="folHlink"/>
              </a:buClr>
              <a:buSzPct val="60000"/>
              <a:buFont typeface="Wingdings" pitchFamily="2" charset="2"/>
              <a:buChar char="n"/>
              <a:tabLst>
                <a:tab pos="354013" algn="l"/>
              </a:tabLst>
            </a:pPr>
            <a:r>
              <a:rPr kumimoji="1" lang="en-US" altLang="zh-TW" sz="2000" b="0" dirty="0" smtClean="0">
                <a:solidFill>
                  <a:schemeClr val="tx1"/>
                </a:solidFill>
                <a:latin typeface="Arial" pitchFamily="34" charset="0"/>
                <a:cs typeface="Arial" pitchFamily="34" charset="0"/>
              </a:rPr>
              <a:t>Travel </a:t>
            </a:r>
            <a:r>
              <a:rPr kumimoji="1" lang="en-US" altLang="zh-TW" sz="2000" b="0" dirty="0">
                <a:solidFill>
                  <a:schemeClr val="tx1"/>
                </a:solidFill>
                <a:latin typeface="Arial" pitchFamily="34" charset="0"/>
                <a:cs typeface="Arial" pitchFamily="34" charset="0"/>
              </a:rPr>
              <a:t>Health </a:t>
            </a:r>
            <a:r>
              <a:rPr kumimoji="1" lang="en-US" altLang="zh-TW" sz="2000" b="0" dirty="0" smtClean="0">
                <a:solidFill>
                  <a:schemeClr val="tx1"/>
                </a:solidFill>
                <a:latin typeface="Arial" pitchFamily="34" charset="0"/>
                <a:cs typeface="Arial" pitchFamily="34" charset="0"/>
              </a:rPr>
              <a:t>Service Website</a:t>
            </a:r>
            <a:endParaRPr lang="en-US" altLang="zh-TW" sz="2000" b="0" dirty="0" smtClean="0">
              <a:solidFill>
                <a:schemeClr val="bg2"/>
              </a:solidFill>
              <a:latin typeface="Tahoma" pitchFamily="34" charset="0"/>
            </a:endParaRPr>
          </a:p>
          <a:p>
            <a:pPr lvl="1" algn="l">
              <a:spcBef>
                <a:spcPct val="20000"/>
              </a:spcBef>
              <a:buClr>
                <a:schemeClr val="folHlink"/>
              </a:buClr>
              <a:buSzPct val="60000"/>
              <a:tabLst>
                <a:tab pos="354013" algn="l"/>
              </a:tabLst>
            </a:pPr>
            <a:r>
              <a:rPr kumimoji="1" lang="en-US" altLang="en-US" sz="2000" b="0" u="sng" dirty="0" smtClean="0">
                <a:latin typeface="Arial" pitchFamily="34" charset="0"/>
                <a:cs typeface="Arial" pitchFamily="34" charset="0"/>
                <a:hlinkClick r:id="rId3"/>
              </a:rPr>
              <a:t>www.travelhealth.gov.hk</a:t>
            </a:r>
            <a:endParaRPr kumimoji="1" lang="en-US" altLang="en-US" sz="2000" b="0" u="sng" dirty="0" smtClean="0">
              <a:latin typeface="Arial" pitchFamily="34" charset="0"/>
              <a:cs typeface="Arial" pitchFamily="34" charset="0"/>
            </a:endParaRPr>
          </a:p>
          <a:p>
            <a:pPr marL="342900" indent="-342900" algn="l">
              <a:spcBef>
                <a:spcPct val="20000"/>
              </a:spcBef>
              <a:buClr>
                <a:schemeClr val="folHlink"/>
              </a:buClr>
              <a:buSzPct val="60000"/>
              <a:tabLst>
                <a:tab pos="354013" algn="l"/>
              </a:tabLst>
            </a:pPr>
            <a:r>
              <a:rPr lang="zh-TW" altLang="en-US" sz="1000" b="0" u="sng" dirty="0" smtClean="0">
                <a:latin typeface="Times New Roman" pitchFamily="18" charset="0"/>
                <a:cs typeface="Times New Roman" pitchFamily="18" charset="0"/>
              </a:rPr>
              <a:t> </a:t>
            </a:r>
            <a:endParaRPr lang="en-US" altLang="zh-TW" sz="1000" b="0" u="sng" dirty="0" smtClean="0">
              <a:latin typeface="Times New Roman" pitchFamily="18" charset="0"/>
              <a:cs typeface="Times New Roman" pitchFamily="18" charset="0"/>
            </a:endParaRPr>
          </a:p>
          <a:p>
            <a:pPr algn="l">
              <a:buClr>
                <a:schemeClr val="folHlink"/>
              </a:buClr>
              <a:buSzPct val="60000"/>
              <a:tabLst>
                <a:tab pos="354013" algn="l"/>
              </a:tabLst>
            </a:pPr>
            <a:endParaRPr lang="en-US" altLang="zh-TW" sz="1000" b="0" u="sng" dirty="0">
              <a:latin typeface="Times New Roman" pitchFamily="18" charset="0"/>
              <a:cs typeface="Times New Roman" pitchFamily="18" charset="0"/>
            </a:endParaRPr>
          </a:p>
          <a:p>
            <a:pPr algn="l">
              <a:buClr>
                <a:schemeClr val="folHlink"/>
              </a:buClr>
              <a:buSzPct val="60000"/>
              <a:tabLst>
                <a:tab pos="354013" algn="l"/>
              </a:tabLst>
            </a:pPr>
            <a:endParaRPr kumimoji="1" lang="en-US" altLang="zh-TW" sz="1000" b="0" u="sng" dirty="0" smtClean="0">
              <a:solidFill>
                <a:schemeClr val="tx1"/>
              </a:solidFill>
              <a:latin typeface="Times New Roman" pitchFamily="18" charset="0"/>
              <a:cs typeface="Times New Roman" pitchFamily="18" charset="0"/>
            </a:endParaRPr>
          </a:p>
          <a:p>
            <a:pPr algn="l">
              <a:buClr>
                <a:schemeClr val="folHlink"/>
              </a:buClr>
              <a:buSzPct val="60000"/>
              <a:tabLst>
                <a:tab pos="354013" algn="l"/>
              </a:tabLst>
            </a:pPr>
            <a:endParaRPr kumimoji="1" lang="en-US" altLang="zh-TW" sz="1000" b="0" u="sng" dirty="0" smtClean="0">
              <a:solidFill>
                <a:schemeClr val="tx1"/>
              </a:solidFill>
              <a:latin typeface="Times New Roman" pitchFamily="18" charset="0"/>
              <a:cs typeface="Times New Roman" pitchFamily="18" charset="0"/>
            </a:endParaRPr>
          </a:p>
          <a:p>
            <a:pPr marL="342900" indent="-342900" algn="l">
              <a:spcBef>
                <a:spcPct val="20000"/>
              </a:spcBef>
              <a:buClr>
                <a:schemeClr val="folHlink"/>
              </a:buClr>
              <a:buSzPct val="60000"/>
              <a:buFont typeface="Wingdings" pitchFamily="2" charset="2"/>
              <a:buChar char="n"/>
              <a:tabLst>
                <a:tab pos="354013" algn="l"/>
              </a:tabLst>
            </a:pPr>
            <a:r>
              <a:rPr kumimoji="1" lang="en-US" altLang="zh-TW" sz="2000" b="0" dirty="0" smtClean="0">
                <a:solidFill>
                  <a:schemeClr val="tx1"/>
                </a:solidFill>
                <a:latin typeface="Arial" pitchFamily="34" charset="0"/>
                <a:cs typeface="Arial" pitchFamily="34" charset="0"/>
              </a:rPr>
              <a:t>Centre for Health Protection Facebook </a:t>
            </a:r>
            <a:r>
              <a:rPr kumimoji="1" lang="en-US" altLang="zh-TW" sz="2000" b="0" dirty="0" err="1" smtClean="0">
                <a:solidFill>
                  <a:schemeClr val="tx1"/>
                </a:solidFill>
                <a:latin typeface="Arial" pitchFamily="34" charset="0"/>
                <a:cs typeface="Arial" pitchFamily="34" charset="0"/>
              </a:rPr>
              <a:t>fanpage</a:t>
            </a:r>
            <a:endParaRPr kumimoji="1" lang="en-US" altLang="zh-TW" sz="2000" b="0" dirty="0" smtClean="0">
              <a:solidFill>
                <a:schemeClr val="tx1"/>
              </a:solidFill>
              <a:latin typeface="Arial" pitchFamily="34" charset="0"/>
              <a:cs typeface="Arial" pitchFamily="34" charset="0"/>
            </a:endParaRPr>
          </a:p>
          <a:p>
            <a:pPr marL="342900" indent="-342900" algn="l">
              <a:spcBef>
                <a:spcPct val="20000"/>
              </a:spcBef>
              <a:buClr>
                <a:schemeClr val="folHlink"/>
              </a:buClr>
              <a:buSzPct val="60000"/>
              <a:buFont typeface="Wingdings" pitchFamily="2" charset="2"/>
              <a:buChar char="n"/>
              <a:tabLst>
                <a:tab pos="354013" algn="l"/>
              </a:tabLst>
            </a:pPr>
            <a:endParaRPr kumimoji="1" lang="en-US" altLang="zh-TW" sz="2000" b="0" dirty="0">
              <a:solidFill>
                <a:schemeClr val="tx1"/>
              </a:solidFill>
              <a:latin typeface="Arial" pitchFamily="34" charset="0"/>
              <a:cs typeface="Arial" pitchFamily="34" charset="0"/>
            </a:endParaRPr>
          </a:p>
          <a:p>
            <a:pPr marL="342900" indent="-342900" algn="l">
              <a:spcBef>
                <a:spcPct val="20000"/>
              </a:spcBef>
              <a:buClr>
                <a:schemeClr val="folHlink"/>
              </a:buClr>
              <a:buSzPct val="60000"/>
              <a:buFont typeface="Wingdings" pitchFamily="2" charset="2"/>
              <a:buChar char="n"/>
              <a:tabLst>
                <a:tab pos="354013" algn="l"/>
              </a:tabLst>
            </a:pPr>
            <a:r>
              <a:rPr kumimoji="1" lang="en-US" altLang="zh-TW" sz="2000" b="0" dirty="0" smtClean="0">
                <a:solidFill>
                  <a:schemeClr val="tx1"/>
                </a:solidFill>
                <a:latin typeface="Arial" pitchFamily="34" charset="0"/>
                <a:cs typeface="Arial" pitchFamily="34" charset="0"/>
              </a:rPr>
              <a:t>Centre for Health Protection YouTube channel</a:t>
            </a:r>
          </a:p>
          <a:p>
            <a:pPr marL="342900" indent="-342900" algn="l">
              <a:spcBef>
                <a:spcPct val="20000"/>
              </a:spcBef>
              <a:buClr>
                <a:schemeClr val="folHlink"/>
              </a:buClr>
              <a:buSzPct val="60000"/>
              <a:buFont typeface="Wingdings" pitchFamily="2" charset="2"/>
              <a:buChar char="n"/>
              <a:tabLst>
                <a:tab pos="354013" algn="l"/>
              </a:tabLst>
            </a:pPr>
            <a:endParaRPr kumimoji="1" lang="en-US" altLang="zh-TW" sz="2000" b="0" dirty="0">
              <a:solidFill>
                <a:schemeClr val="tx1"/>
              </a:solidFill>
              <a:latin typeface="Arial" pitchFamily="34" charset="0"/>
              <a:cs typeface="Arial" pitchFamily="34" charset="0"/>
            </a:endParaRPr>
          </a:p>
          <a:p>
            <a:pPr marL="342900" indent="-342900" algn="l">
              <a:spcBef>
                <a:spcPct val="20000"/>
              </a:spcBef>
              <a:buClr>
                <a:schemeClr val="folHlink"/>
              </a:buClr>
              <a:buSzPct val="60000"/>
              <a:buFont typeface="Wingdings" pitchFamily="2" charset="2"/>
              <a:buChar char="n"/>
              <a:tabLst>
                <a:tab pos="354013" algn="l"/>
              </a:tabLst>
            </a:pPr>
            <a:r>
              <a:rPr kumimoji="1" lang="en-US" altLang="zh-TW" sz="2000" b="0" dirty="0" smtClean="0">
                <a:solidFill>
                  <a:schemeClr val="tx1"/>
                </a:solidFill>
                <a:latin typeface="Arial" pitchFamily="34" charset="0"/>
                <a:cs typeface="Arial" pitchFamily="34" charset="0"/>
              </a:rPr>
              <a:t>Health </a:t>
            </a:r>
            <a:r>
              <a:rPr kumimoji="1" lang="en-US" altLang="zh-TW" sz="2000" b="0" dirty="0">
                <a:solidFill>
                  <a:schemeClr val="tx1"/>
                </a:solidFill>
                <a:latin typeface="Arial" pitchFamily="34" charset="0"/>
                <a:cs typeface="Arial" pitchFamily="34" charset="0"/>
              </a:rPr>
              <a:t>Education </a:t>
            </a:r>
            <a:r>
              <a:rPr kumimoji="1" lang="en-US" altLang="zh-TW" sz="2000" b="0" dirty="0" smtClean="0">
                <a:solidFill>
                  <a:schemeClr val="tx1"/>
                </a:solidFill>
                <a:latin typeface="Arial" pitchFamily="34" charset="0"/>
                <a:cs typeface="Arial" pitchFamily="34" charset="0"/>
              </a:rPr>
              <a:t>Infoline </a:t>
            </a:r>
            <a:r>
              <a:rPr kumimoji="1" lang="en-US" altLang="zh-TW" sz="2000" b="0" dirty="0">
                <a:solidFill>
                  <a:schemeClr val="tx1"/>
                </a:solidFill>
                <a:latin typeface="Arial" pitchFamily="34" charset="0"/>
                <a:cs typeface="Arial" pitchFamily="34" charset="0"/>
              </a:rPr>
              <a:t>of the Department of </a:t>
            </a:r>
            <a:r>
              <a:rPr kumimoji="1" lang="en-US" altLang="zh-TW" sz="2000" b="0" dirty="0" smtClean="0">
                <a:solidFill>
                  <a:schemeClr val="tx1"/>
                </a:solidFill>
                <a:latin typeface="Arial" pitchFamily="34" charset="0"/>
                <a:cs typeface="Arial" pitchFamily="34" charset="0"/>
              </a:rPr>
              <a:t>Health</a:t>
            </a:r>
          </a:p>
          <a:p>
            <a:pPr algn="l">
              <a:spcBef>
                <a:spcPct val="20000"/>
              </a:spcBef>
              <a:buClr>
                <a:schemeClr val="folHlink"/>
              </a:buClr>
              <a:buSzPct val="60000"/>
              <a:tabLst>
                <a:tab pos="354013" algn="l"/>
              </a:tabLst>
            </a:pPr>
            <a:r>
              <a:rPr kumimoji="1" lang="en-US" altLang="zh-TW" sz="2000" b="0" dirty="0">
                <a:solidFill>
                  <a:schemeClr val="tx1"/>
                </a:solidFill>
                <a:latin typeface="Arial" pitchFamily="34" charset="0"/>
                <a:cs typeface="Arial" pitchFamily="34" charset="0"/>
              </a:rPr>
              <a:t>	</a:t>
            </a:r>
            <a:r>
              <a:rPr kumimoji="1" lang="en-US" altLang="zh-TW" sz="2000" b="0" dirty="0" smtClean="0">
                <a:solidFill>
                  <a:schemeClr val="tx1"/>
                </a:solidFill>
                <a:latin typeface="Arial" pitchFamily="34" charset="0"/>
                <a:cs typeface="Arial" pitchFamily="34" charset="0"/>
              </a:rPr>
              <a:t>	 </a:t>
            </a:r>
            <a:r>
              <a:rPr lang="zh-TW" altLang="en-US" sz="2200" b="0" dirty="0" smtClean="0">
                <a:latin typeface="Tahoma" pitchFamily="34" charset="0"/>
                <a:cs typeface="Arial" pitchFamily="34" charset="0"/>
              </a:rPr>
              <a:t>☎ </a:t>
            </a:r>
            <a:r>
              <a:rPr kumimoji="1" lang="en-US" altLang="zh-TW" sz="2200" b="0" dirty="0">
                <a:latin typeface="Arial" pitchFamily="34" charset="0"/>
                <a:cs typeface="Arial" pitchFamily="34" charset="0"/>
              </a:rPr>
              <a:t>2833 </a:t>
            </a:r>
            <a:r>
              <a:rPr kumimoji="1" lang="en-US" altLang="zh-TW" sz="2200" b="0" dirty="0" smtClean="0">
                <a:latin typeface="Arial" pitchFamily="34" charset="0"/>
                <a:cs typeface="Arial" pitchFamily="34" charset="0"/>
              </a:rPr>
              <a:t>0111</a:t>
            </a:r>
            <a:endParaRPr lang="en-US" altLang="zh-TW" sz="2200" b="0" dirty="0">
              <a:solidFill>
                <a:schemeClr val="bg2"/>
              </a:solidFill>
              <a:latin typeface="Tahoma" pitchFamily="34" charset="0"/>
            </a:endParaRPr>
          </a:p>
          <a:p>
            <a:pPr marL="342900" indent="-342900" algn="l">
              <a:spcBef>
                <a:spcPct val="20000"/>
              </a:spcBef>
              <a:buClr>
                <a:schemeClr val="folHlink"/>
              </a:buClr>
              <a:buSzPct val="60000"/>
              <a:buFont typeface="Wingdings" pitchFamily="2" charset="2"/>
              <a:buNone/>
              <a:tabLst>
                <a:tab pos="354013" algn="l"/>
              </a:tabLst>
            </a:pPr>
            <a:endParaRPr lang="en-US" altLang="zh-TW" sz="2400" b="0" dirty="0" smtClean="0">
              <a:latin typeface="Tahoma" pitchFamily="34" charset="0"/>
            </a:endParaRPr>
          </a:p>
          <a:p>
            <a:pPr marL="342900" indent="-342900" algn="l">
              <a:spcBef>
                <a:spcPct val="20000"/>
              </a:spcBef>
              <a:buClr>
                <a:schemeClr val="folHlink"/>
              </a:buClr>
              <a:buSzPct val="60000"/>
              <a:buFont typeface="Wingdings" pitchFamily="2" charset="2"/>
              <a:buNone/>
              <a:tabLst>
                <a:tab pos="354013" algn="l"/>
              </a:tabLst>
            </a:pPr>
            <a:endParaRPr lang="en-US" altLang="zh-TW" sz="2400" b="0" dirty="0" smtClean="0">
              <a:latin typeface="Tahoma" pitchFamily="34" charset="0"/>
            </a:endParaRPr>
          </a:p>
          <a:p>
            <a:pPr marL="342900" indent="-342900" algn="l">
              <a:spcBef>
                <a:spcPct val="20000"/>
              </a:spcBef>
              <a:buClr>
                <a:schemeClr val="folHlink"/>
              </a:buClr>
              <a:buSzPct val="60000"/>
              <a:buFont typeface="Wingdings" pitchFamily="2" charset="2"/>
              <a:buNone/>
              <a:tabLst>
                <a:tab pos="354013" algn="l"/>
              </a:tabLst>
            </a:pPr>
            <a:endParaRPr lang="en-US" altLang="zh-HK" sz="2400" b="0" dirty="0">
              <a:latin typeface="Tahoma" pitchFamily="34" charset="0"/>
            </a:endParaRPr>
          </a:p>
        </p:txBody>
      </p:sp>
      <p:pic>
        <p:nvPicPr>
          <p:cNvPr id="5" name="Picture 2" descr="登革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1628800"/>
            <a:ext cx="2057846" cy="100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4860032" y="2708920"/>
            <a:ext cx="3922369" cy="609600"/>
          </a:xfrm>
          <a:prstGeom prst="rect">
            <a:avLst/>
          </a:prstGeom>
        </p:spPr>
      </p:pic>
      <p:pic>
        <p:nvPicPr>
          <p:cNvPr id="2" name="Picture 1"/>
          <p:cNvPicPr>
            <a:picLocks noChangeAspect="1"/>
          </p:cNvPicPr>
          <p:nvPr/>
        </p:nvPicPr>
        <p:blipFill>
          <a:blip r:embed="rId6"/>
          <a:stretch>
            <a:fillRect/>
          </a:stretch>
        </p:blipFill>
        <p:spPr>
          <a:xfrm>
            <a:off x="6876256" y="3573016"/>
            <a:ext cx="1228725" cy="695325"/>
          </a:xfrm>
          <a:prstGeom prst="rect">
            <a:avLst/>
          </a:prstGeom>
        </p:spPr>
      </p:pic>
      <p:pic>
        <p:nvPicPr>
          <p:cNvPr id="4" name="Picture 3"/>
          <p:cNvPicPr>
            <a:picLocks noChangeAspect="1"/>
          </p:cNvPicPr>
          <p:nvPr/>
        </p:nvPicPr>
        <p:blipFill>
          <a:blip r:embed="rId7"/>
          <a:stretch>
            <a:fillRect/>
          </a:stretch>
        </p:blipFill>
        <p:spPr>
          <a:xfrm>
            <a:off x="6948264" y="4437112"/>
            <a:ext cx="1104900" cy="6286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投影片編號版面配置區 1"/>
          <p:cNvSpPr txBox="1">
            <a:spLocks noGrp="1"/>
          </p:cNvSpPr>
          <p:nvPr/>
        </p:nvSpPr>
        <p:spPr bwMode="auto">
          <a:xfrm>
            <a:off x="1325563" y="4929188"/>
            <a:ext cx="609600" cy="517525"/>
          </a:xfrm>
          <a:prstGeom prst="rect">
            <a:avLst/>
          </a:prstGeom>
          <a:noFill/>
          <a:ln w="9525">
            <a:noFill/>
            <a:miter lim="800000"/>
            <a:headEnd/>
            <a:tailEnd/>
          </a:ln>
        </p:spPr>
        <p:txBody>
          <a:bodyPr anchor="ctr"/>
          <a:lstStyle/>
          <a:p>
            <a:fld id="{8C024867-CF8F-4B31-995D-A99CE0ED3C04}" type="slidenum">
              <a:rPr lang="zh-HK" altLang="en-US" sz="1400">
                <a:solidFill>
                  <a:srgbClr val="FFFFFF"/>
                </a:solidFill>
                <a:latin typeface="Tahoma" pitchFamily="34" charset="0"/>
              </a:rPr>
              <a:pPr/>
              <a:t>21</a:t>
            </a:fld>
            <a:endParaRPr lang="zh-HK" altLang="en-US" sz="1400">
              <a:solidFill>
                <a:srgbClr val="FFFFFF"/>
              </a:solidFill>
              <a:latin typeface="Tahoma" pitchFamily="34" charset="0"/>
            </a:endParaRPr>
          </a:p>
        </p:txBody>
      </p:sp>
      <p:sp>
        <p:nvSpPr>
          <p:cNvPr id="45060" name="標題 6"/>
          <p:cNvSpPr txBox="1">
            <a:spLocks/>
          </p:cNvSpPr>
          <p:nvPr/>
        </p:nvSpPr>
        <p:spPr bwMode="auto">
          <a:xfrm>
            <a:off x="827584" y="2924944"/>
            <a:ext cx="5256213" cy="785887"/>
          </a:xfrm>
          <a:prstGeom prst="rect">
            <a:avLst/>
          </a:prstGeom>
          <a:noFill/>
          <a:ln w="9525">
            <a:noFill/>
            <a:miter lim="800000"/>
            <a:headEnd/>
            <a:tailEnd/>
          </a:ln>
        </p:spPr>
        <p:txBody>
          <a:bodyPr anchor="b"/>
          <a:lstStyle/>
          <a:p>
            <a:pPr marL="742950" lvl="1" indent="-285750" algn="l"/>
            <a:r>
              <a:rPr kumimoji="1" lang="en-US" altLang="zh-TW" sz="5000" dirty="0" smtClean="0">
                <a:solidFill>
                  <a:srgbClr val="000099"/>
                </a:solidFill>
                <a:effectLst>
                  <a:outerShdw blurRad="38100" dist="38100" dir="2700000" algn="tl">
                    <a:srgbClr val="C0C0C0"/>
                  </a:outerShdw>
                </a:effectLst>
                <a:latin typeface="+mj-lt"/>
                <a:ea typeface="+mj-ea"/>
                <a:cs typeface="華康中黑體"/>
              </a:rPr>
              <a:t>Thank </a:t>
            </a:r>
            <a:r>
              <a:rPr kumimoji="1" lang="en-US" altLang="zh-TW" sz="5000" dirty="0">
                <a:solidFill>
                  <a:srgbClr val="000099"/>
                </a:solidFill>
                <a:effectLst>
                  <a:outerShdw blurRad="38100" dist="38100" dir="2700000" algn="tl">
                    <a:srgbClr val="C0C0C0"/>
                  </a:outerShdw>
                </a:effectLst>
                <a:latin typeface="+mj-lt"/>
                <a:ea typeface="+mj-ea"/>
                <a:cs typeface="華康中黑體"/>
              </a:rPr>
              <a:t>you!</a:t>
            </a:r>
            <a:endParaRPr kumimoji="1" lang="en-US" altLang="zh-CN" sz="5000" dirty="0">
              <a:solidFill>
                <a:srgbClr val="000099"/>
              </a:solidFill>
              <a:effectLst>
                <a:outerShdw blurRad="38100" dist="38100" dir="2700000" algn="tl">
                  <a:srgbClr val="C0C0C0"/>
                </a:outerShdw>
              </a:effectLst>
              <a:latin typeface="+mj-lt"/>
              <a:ea typeface="+mj-ea"/>
              <a:cs typeface="華康中黑體"/>
            </a:endParaRPr>
          </a:p>
        </p:txBody>
      </p:sp>
      <p:pic>
        <p:nvPicPr>
          <p:cNvPr id="3" name="Picture 2"/>
          <p:cNvPicPr>
            <a:picLocks noChangeAspect="1"/>
          </p:cNvPicPr>
          <p:nvPr/>
        </p:nvPicPr>
        <p:blipFill>
          <a:blip r:embed="rId2"/>
          <a:stretch>
            <a:fillRect/>
          </a:stretch>
        </p:blipFill>
        <p:spPr>
          <a:xfrm>
            <a:off x="5508103" y="2060848"/>
            <a:ext cx="2459105" cy="2448272"/>
          </a:xfrm>
          <a:prstGeom prst="rect">
            <a:avLst/>
          </a:prstGeom>
          <a:effectLst>
            <a:outerShdw blurRad="63500" sx="102000" sy="102000" algn="ctr" rotWithShape="0">
              <a:prstClr val="black">
                <a:alpha val="40000"/>
              </a:prstClr>
            </a:outerShdw>
          </a:effectLst>
        </p:spPr>
      </p:pic>
      <p:sp>
        <p:nvSpPr>
          <p:cNvPr id="4" name="Rectangle 3"/>
          <p:cNvSpPr/>
          <p:nvPr/>
        </p:nvSpPr>
        <p:spPr>
          <a:xfrm>
            <a:off x="4427984" y="4581128"/>
            <a:ext cx="4572000" cy="584775"/>
          </a:xfrm>
          <a:prstGeom prst="rect">
            <a:avLst/>
          </a:prstGeom>
        </p:spPr>
        <p:txBody>
          <a:bodyPr>
            <a:spAutoFit/>
          </a:bodyPr>
          <a:lstStyle/>
          <a:p>
            <a:r>
              <a:rPr lang="en-GB" sz="1600" dirty="0">
                <a:solidFill>
                  <a:schemeClr val="tx1"/>
                </a:solidFill>
                <a:latin typeface="Arial" panose="020B0604020202020204" pitchFamily="34" charset="0"/>
                <a:cs typeface="Arial" panose="020B0604020202020204" pitchFamily="34" charset="0"/>
              </a:rPr>
              <a:t>Dengue </a:t>
            </a:r>
            <a:r>
              <a:rPr lang="en-GB" sz="1600" dirty="0" smtClean="0">
                <a:solidFill>
                  <a:schemeClr val="tx1"/>
                </a:solidFill>
                <a:latin typeface="Arial" panose="020B0604020202020204" pitchFamily="34" charset="0"/>
                <a:cs typeface="Arial" panose="020B0604020202020204" pitchFamily="34" charset="0"/>
              </a:rPr>
              <a:t>Fever</a:t>
            </a:r>
          </a:p>
          <a:p>
            <a:r>
              <a:rPr lang="en-GB" sz="1600" dirty="0" smtClean="0">
                <a:solidFill>
                  <a:schemeClr val="tx1"/>
                </a:solidFill>
                <a:latin typeface="Arial" panose="020B0604020202020204" pitchFamily="34" charset="0"/>
                <a:cs typeface="Arial" panose="020B0604020202020204" pitchFamily="34" charset="0"/>
              </a:rPr>
              <a:t>Thematic </a:t>
            </a:r>
            <a:r>
              <a:rPr lang="en-GB" sz="1600" dirty="0">
                <a:solidFill>
                  <a:schemeClr val="tx1"/>
                </a:solidFill>
                <a:latin typeface="Arial" panose="020B0604020202020204" pitchFamily="34" charset="0"/>
                <a:cs typeface="Arial" panose="020B0604020202020204" pitchFamily="34" charset="0"/>
              </a:rPr>
              <a:t>Website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7"/>
            <a:ext cx="8064500" cy="792089"/>
          </a:xfrm>
        </p:spPr>
        <p:txBody>
          <a:bodyPr/>
          <a:lstStyle/>
          <a:p>
            <a:r>
              <a:rPr kumimoji="0" lang="en-US" altLang="zh-TW" sz="3200" b="1" dirty="0" smtClean="0">
                <a:solidFill>
                  <a:srgbClr val="000099"/>
                </a:solidFill>
              </a:rPr>
              <a:t>Mode </a:t>
            </a:r>
            <a:r>
              <a:rPr kumimoji="0" lang="en-US" altLang="zh-TW" sz="3200" b="1" dirty="0">
                <a:solidFill>
                  <a:srgbClr val="000099"/>
                </a:solidFill>
              </a:rPr>
              <a:t>of Transmission</a:t>
            </a:r>
            <a:endParaRPr lang="en-GB" sz="3200" dirty="0"/>
          </a:p>
        </p:txBody>
      </p:sp>
      <p:sp>
        <p:nvSpPr>
          <p:cNvPr id="3" name="Content Placeholder 2"/>
          <p:cNvSpPr>
            <a:spLocks noGrp="1"/>
          </p:cNvSpPr>
          <p:nvPr>
            <p:ph idx="1"/>
          </p:nvPr>
        </p:nvSpPr>
        <p:spPr>
          <a:xfrm>
            <a:off x="398351" y="836712"/>
            <a:ext cx="6192688" cy="5040560"/>
          </a:xfrm>
        </p:spPr>
        <p:txBody>
          <a:bodyPr/>
          <a:lstStyle/>
          <a:p>
            <a:pPr marL="0" lvl="0" indent="0">
              <a:lnSpc>
                <a:spcPct val="90000"/>
              </a:lnSpc>
              <a:buClr>
                <a:srgbClr val="3333CC"/>
              </a:buClr>
              <a:buNone/>
            </a:pPr>
            <a:r>
              <a:rPr lang="en-US" altLang="zh-TW" sz="1000" dirty="0" smtClean="0"/>
              <a:t> </a:t>
            </a:r>
          </a:p>
          <a:p>
            <a:r>
              <a:rPr lang="en-GB" altLang="zh-TW" sz="2400" dirty="0" smtClean="0">
                <a:latin typeface="Arial" pitchFamily="34" charset="0"/>
                <a:cs typeface="Arial" pitchFamily="34" charset="0"/>
              </a:rPr>
              <a:t>Transmitted </a:t>
            </a:r>
            <a:r>
              <a:rPr lang="en-GB" altLang="zh-TW" sz="2400" dirty="0">
                <a:latin typeface="Arial" pitchFamily="34" charset="0"/>
                <a:cs typeface="Arial" pitchFamily="34" charset="0"/>
              </a:rPr>
              <a:t>to humans through the bites of infective </a:t>
            </a:r>
            <a:r>
              <a:rPr lang="en-GB" altLang="zh-TW" sz="2400" dirty="0">
                <a:solidFill>
                  <a:srgbClr val="FF0000"/>
                </a:solidFill>
                <a:latin typeface="Arial" pitchFamily="34" charset="0"/>
                <a:cs typeface="Arial" pitchFamily="34" charset="0"/>
              </a:rPr>
              <a:t>female </a:t>
            </a:r>
            <a:r>
              <a:rPr lang="en-GB" altLang="zh-TW" sz="2400" i="1" dirty="0" err="1">
                <a:solidFill>
                  <a:srgbClr val="FF0000"/>
                </a:solidFill>
                <a:latin typeface="Arial" pitchFamily="34" charset="0"/>
                <a:cs typeface="Arial" pitchFamily="34" charset="0"/>
              </a:rPr>
              <a:t>Aedes</a:t>
            </a:r>
            <a:r>
              <a:rPr lang="en-GB" altLang="zh-TW" sz="2400" dirty="0">
                <a:solidFill>
                  <a:srgbClr val="FF0000"/>
                </a:solidFill>
                <a:latin typeface="Arial" pitchFamily="34" charset="0"/>
                <a:cs typeface="Arial" pitchFamily="34" charset="0"/>
              </a:rPr>
              <a:t> </a:t>
            </a:r>
            <a:r>
              <a:rPr lang="en-GB" altLang="zh-TW" sz="2400" dirty="0" smtClean="0">
                <a:solidFill>
                  <a:srgbClr val="FF0000"/>
                </a:solidFill>
                <a:latin typeface="Arial" pitchFamily="34" charset="0"/>
                <a:cs typeface="Arial" pitchFamily="34" charset="0"/>
              </a:rPr>
              <a:t>mosquitoes</a:t>
            </a:r>
          </a:p>
          <a:p>
            <a:pPr lvl="0">
              <a:lnSpc>
                <a:spcPct val="90000"/>
              </a:lnSpc>
              <a:buClr>
                <a:srgbClr val="3333CC"/>
              </a:buClr>
            </a:pPr>
            <a:r>
              <a:rPr lang="en-GB" altLang="zh-TW" sz="2400" dirty="0">
                <a:latin typeface="Arial" panose="020B0604020202020204" pitchFamily="34" charset="0"/>
                <a:cs typeface="Arial" panose="020B0604020202020204" pitchFamily="34" charset="0"/>
              </a:rPr>
              <a:t>When a patient suffering from dengue fever is bitten by a vector mosquito, the mosquito is infected and it may spread the disease by biting other people</a:t>
            </a:r>
          </a:p>
          <a:p>
            <a:pPr lvl="0">
              <a:lnSpc>
                <a:spcPct val="90000"/>
              </a:lnSpc>
              <a:buClr>
                <a:srgbClr val="3333CC"/>
              </a:buClr>
            </a:pPr>
            <a:r>
              <a:rPr lang="en-GB" altLang="zh-TW" sz="2400" dirty="0" smtClean="0">
                <a:solidFill>
                  <a:srgbClr val="FF0000"/>
                </a:solidFill>
                <a:latin typeface="Arial" panose="020B0604020202020204" pitchFamily="34" charset="0"/>
                <a:cs typeface="Arial" panose="020B0604020202020204" pitchFamily="34" charset="0"/>
              </a:rPr>
              <a:t>Cannot </a:t>
            </a:r>
            <a:r>
              <a:rPr lang="en-GB" altLang="zh-TW" sz="2400" dirty="0">
                <a:solidFill>
                  <a:srgbClr val="FF0000"/>
                </a:solidFill>
                <a:latin typeface="Arial" panose="020B0604020202020204" pitchFamily="34" charset="0"/>
                <a:cs typeface="Arial" panose="020B0604020202020204" pitchFamily="34" charset="0"/>
              </a:rPr>
              <a:t>be spread directly from human to </a:t>
            </a:r>
            <a:r>
              <a:rPr lang="en-GB" altLang="zh-TW" sz="2400" dirty="0" smtClean="0">
                <a:solidFill>
                  <a:srgbClr val="FF0000"/>
                </a:solidFill>
                <a:latin typeface="Arial" panose="020B0604020202020204" pitchFamily="34" charset="0"/>
                <a:cs typeface="Arial" panose="020B0604020202020204" pitchFamily="34" charset="0"/>
              </a:rPr>
              <a:t>human </a:t>
            </a:r>
            <a:r>
              <a:rPr lang="en-GB" altLang="zh-TW" sz="2400" dirty="0" smtClean="0">
                <a:latin typeface="Arial" panose="020B0604020202020204" pitchFamily="34" charset="0"/>
                <a:cs typeface="Arial" panose="020B0604020202020204" pitchFamily="34" charset="0"/>
              </a:rPr>
              <a:t>(</a:t>
            </a:r>
            <a:r>
              <a:rPr lang="en-HK" altLang="zh-TW" sz="2400" dirty="0" smtClean="0">
                <a:latin typeface="Arial" panose="020B0604020202020204" pitchFamily="34" charset="0"/>
                <a:cs typeface="Arial" panose="020B0604020202020204" pitchFamily="34" charset="0"/>
              </a:rPr>
              <a:t>but </a:t>
            </a:r>
            <a:r>
              <a:rPr lang="en-HK" altLang="zh-TW" sz="2400" dirty="0">
                <a:latin typeface="Arial" panose="020B0604020202020204" pitchFamily="34" charset="0"/>
                <a:cs typeface="Arial" panose="020B0604020202020204" pitchFamily="34" charset="0"/>
              </a:rPr>
              <a:t>there is evidence of low possibility of maternal transmission from a pregnant mother to her baby</a:t>
            </a:r>
            <a:r>
              <a:rPr lang="en-HK" altLang="zh-TW" sz="2400" dirty="0" smtClean="0">
                <a:latin typeface="Arial" panose="020B0604020202020204" pitchFamily="34" charset="0"/>
                <a:cs typeface="Arial" panose="020B0604020202020204" pitchFamily="34" charset="0"/>
              </a:rPr>
              <a:t>.)</a:t>
            </a:r>
            <a:endParaRPr lang="en-GB" altLang="zh-TW" sz="2400" dirty="0" smtClean="0">
              <a:latin typeface="Arial" panose="020B0604020202020204" pitchFamily="34" charset="0"/>
              <a:cs typeface="Arial" panose="020B0604020202020204" pitchFamily="34" charset="0"/>
            </a:endParaRPr>
          </a:p>
          <a:p>
            <a:pPr>
              <a:lnSpc>
                <a:spcPct val="90000"/>
              </a:lnSpc>
              <a:buClr>
                <a:srgbClr val="3333CC"/>
              </a:buClr>
            </a:pPr>
            <a:r>
              <a:rPr lang="en-GB" sz="2400" dirty="0">
                <a:latin typeface="Arial" panose="020B0604020202020204" pitchFamily="34" charset="0"/>
                <a:cs typeface="Arial" panose="020B0604020202020204" pitchFamily="34" charset="0"/>
              </a:rPr>
              <a:t>In Hong Kong, </a:t>
            </a:r>
            <a:r>
              <a:rPr lang="en-GB" sz="2400" dirty="0" smtClean="0">
                <a:latin typeface="Arial" panose="020B0604020202020204" pitchFamily="34" charset="0"/>
                <a:cs typeface="Arial" panose="020B0604020202020204" pitchFamily="34" charset="0"/>
              </a:rPr>
              <a:t>dengue fever is mainly spread by </a:t>
            </a:r>
            <a:r>
              <a:rPr lang="en-GB" sz="2400" b="1" i="1" dirty="0" err="1" smtClean="0">
                <a:solidFill>
                  <a:srgbClr val="FF0000"/>
                </a:solidFill>
                <a:latin typeface="Arial" panose="020B0604020202020204" pitchFamily="34" charset="0"/>
                <a:cs typeface="Arial" panose="020B0604020202020204" pitchFamily="34" charset="0"/>
              </a:rPr>
              <a:t>Aedes</a:t>
            </a:r>
            <a:r>
              <a:rPr lang="en-GB" sz="2400" b="1" i="1" dirty="0" smtClean="0">
                <a:solidFill>
                  <a:srgbClr val="FF0000"/>
                </a:solidFill>
                <a:latin typeface="Arial" panose="020B0604020202020204" pitchFamily="34" charset="0"/>
                <a:cs typeface="Arial" panose="020B0604020202020204" pitchFamily="34" charset="0"/>
              </a:rPr>
              <a:t> </a:t>
            </a:r>
            <a:r>
              <a:rPr lang="en-GB" sz="2400" b="1" i="1" dirty="0" err="1">
                <a:solidFill>
                  <a:srgbClr val="FF0000"/>
                </a:solidFill>
                <a:latin typeface="Arial" panose="020B0604020202020204" pitchFamily="34" charset="0"/>
                <a:cs typeface="Arial" panose="020B0604020202020204" pitchFamily="34" charset="0"/>
              </a:rPr>
              <a:t>albopictus</a:t>
            </a:r>
            <a:r>
              <a:rPr lang="en-GB" sz="2400" b="1" i="1" dirty="0">
                <a:solidFill>
                  <a:srgbClr val="FF0000"/>
                </a:solidFill>
                <a:latin typeface="Arial" panose="020B0604020202020204" pitchFamily="34" charset="0"/>
                <a:cs typeface="Arial" panose="020B0604020202020204" pitchFamily="34" charset="0"/>
              </a:rPr>
              <a:t> </a:t>
            </a:r>
            <a:endParaRPr lang="en-GB" sz="2400" b="1" i="1" dirty="0" smtClean="0">
              <a:solidFill>
                <a:srgbClr val="FF0000"/>
              </a:solidFill>
              <a:latin typeface="Arial" panose="020B0604020202020204" pitchFamily="34" charset="0"/>
              <a:cs typeface="Arial" panose="020B0604020202020204" pitchFamily="34" charset="0"/>
            </a:endParaRPr>
          </a:p>
          <a:p>
            <a:pPr>
              <a:lnSpc>
                <a:spcPct val="90000"/>
              </a:lnSpc>
              <a:buClr>
                <a:srgbClr val="3333CC"/>
              </a:buClr>
            </a:pPr>
            <a:r>
              <a:rPr lang="en-GB" sz="2400" i="1" dirty="0" err="1" smtClean="0">
                <a:latin typeface="Arial" panose="020B0604020202020204" pitchFamily="34" charset="0"/>
                <a:cs typeface="Arial" panose="020B0604020202020204" pitchFamily="34" charset="0"/>
              </a:rPr>
              <a:t>Aedes</a:t>
            </a:r>
            <a:r>
              <a:rPr lang="en-GB" sz="2400" i="1" dirty="0" smtClean="0">
                <a:latin typeface="Arial" panose="020B0604020202020204" pitchFamily="34" charset="0"/>
                <a:cs typeface="Arial" panose="020B0604020202020204" pitchFamily="34" charset="0"/>
              </a:rPr>
              <a:t> </a:t>
            </a:r>
            <a:r>
              <a:rPr lang="en-GB" sz="2400" i="1" dirty="0" err="1" smtClean="0">
                <a:latin typeface="Arial" panose="020B0604020202020204" pitchFamily="34" charset="0"/>
                <a:cs typeface="Arial" panose="020B0604020202020204" pitchFamily="34" charset="0"/>
              </a:rPr>
              <a:t>aegypti</a:t>
            </a:r>
            <a:r>
              <a:rPr lang="en-GB" sz="2400" i="1"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has not been found in recent years in Hong Kong.</a:t>
            </a:r>
            <a:endParaRPr lang="en-GB" dirty="0"/>
          </a:p>
        </p:txBody>
      </p:sp>
      <p:pic>
        <p:nvPicPr>
          <p:cNvPr id="5" name="Picture 4"/>
          <p:cNvPicPr>
            <a:picLocks noChangeAspect="1"/>
          </p:cNvPicPr>
          <p:nvPr/>
        </p:nvPicPr>
        <p:blipFill>
          <a:blip r:embed="rId3"/>
          <a:stretch>
            <a:fillRect/>
          </a:stretch>
        </p:blipFill>
        <p:spPr>
          <a:xfrm>
            <a:off x="6588224" y="2132856"/>
            <a:ext cx="2409825" cy="2705100"/>
          </a:xfrm>
          <a:prstGeom prst="rect">
            <a:avLst/>
          </a:prstGeom>
        </p:spPr>
      </p:pic>
    </p:spTree>
    <p:extLst>
      <p:ext uri="{BB962C8B-B14F-4D97-AF65-F5344CB8AC3E}">
        <p14:creationId xmlns:p14="http://schemas.microsoft.com/office/powerpoint/2010/main" val="323062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C:\Users\mok4\Documents\kisspng-fever-computer-icons-symptom-patient-clip-art-fever-icons-cliparts-5aae1d0820d2c5.36233152152136013613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967" y="1193887"/>
            <a:ext cx="1604581" cy="16045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7" name="矩形 3"/>
          <p:cNvSpPr/>
          <p:nvPr/>
        </p:nvSpPr>
        <p:spPr>
          <a:xfrm>
            <a:off x="781228" y="2883580"/>
            <a:ext cx="1353256" cy="400110"/>
          </a:xfrm>
          <a:prstGeom prst="rect">
            <a:avLst/>
          </a:prstGeom>
          <a:solidFill>
            <a:srgbClr val="2D5CE7"/>
          </a:solidFill>
          <a:ln w="38100" cap="flat" cmpd="sng" algn="ctr">
            <a:solidFill>
              <a:srgbClr val="2D5CE7">
                <a:shade val="50000"/>
              </a:srgbClr>
            </a:solidFill>
            <a:prstDash val="soli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kumimoji="0" lang="en-US" altLang="zh-TW"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rPr>
              <a:t>High fever</a:t>
            </a:r>
            <a:endParaRPr kumimoji="0" lang="zh-TW" altLang="en-US"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pic>
        <p:nvPicPr>
          <p:cNvPr id="18" name="Picture 5" descr="Image result for headache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7977" y="1193887"/>
            <a:ext cx="1616926" cy="1616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9" name="矩形 4"/>
          <p:cNvSpPr/>
          <p:nvPr/>
        </p:nvSpPr>
        <p:spPr>
          <a:xfrm>
            <a:off x="2508175" y="2883580"/>
            <a:ext cx="2194832" cy="400110"/>
          </a:xfrm>
          <a:prstGeom prst="rect">
            <a:avLst/>
          </a:prstGeom>
          <a:solidFill>
            <a:srgbClr val="2D5CE7"/>
          </a:solidFill>
          <a:ln w="38100" cap="flat" cmpd="sng" algn="ctr">
            <a:solidFill>
              <a:srgbClr val="2D5CE7">
                <a:shade val="50000"/>
              </a:srgbClr>
            </a:solidFill>
            <a:prstDash val="soli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kumimoji="0" lang="en-US" altLang="zh-TW"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rPr>
              <a:t>Severe</a:t>
            </a:r>
            <a:r>
              <a:rPr kumimoji="0" lang="en-US" altLang="zh-TW" sz="2000" b="0" i="0" u="none" strike="noStrike" kern="0" cap="none" spc="0" normalizeH="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rPr>
              <a:t> headache</a:t>
            </a:r>
            <a:endParaRPr kumimoji="0" lang="zh-TW" altLang="en-US"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0" name="橢圓 1"/>
          <p:cNvSpPr/>
          <p:nvPr/>
        </p:nvSpPr>
        <p:spPr bwMode="auto">
          <a:xfrm>
            <a:off x="4960020" y="3571351"/>
            <a:ext cx="1584026" cy="1595422"/>
          </a:xfrm>
          <a:prstGeom prst="ellipse">
            <a:avLst/>
          </a:prstGeom>
          <a:solidFill>
            <a:srgbClr val="FFFFFF"/>
          </a:solidFill>
          <a:ln w="57150" cap="flat" cmpd="sng" algn="ctr">
            <a:solidFill>
              <a:srgbClr val="2D5CE7"/>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smtClean="0">
              <a:ln>
                <a:noFill/>
              </a:ln>
              <a:solidFill>
                <a:srgbClr val="0000FF"/>
              </a:solidFill>
              <a:effectLst/>
              <a:uLnTx/>
              <a:uFillTx/>
              <a:latin typeface="Trebuchet MS" pitchFamily="34" charset="0"/>
              <a:ea typeface="標楷體" pitchFamily="65" charset="-120"/>
              <a:cs typeface="Arial" charset="0"/>
            </a:endParaRPr>
          </a:p>
        </p:txBody>
      </p:sp>
      <p:pic>
        <p:nvPicPr>
          <p:cNvPr id="31" name="Picture 7" descr="Image result for eye pain icon png"/>
          <p:cNvPicPr>
            <a:picLocks noChangeAspect="1" noChangeArrowheads="1"/>
          </p:cNvPicPr>
          <p:nvPr/>
        </p:nvPicPr>
        <p:blipFill rotWithShape="1">
          <a:blip r:embed="rId4" cstate="print">
            <a:duotone>
              <a:srgbClr val="2D5CE7">
                <a:shade val="45000"/>
                <a:satMod val="135000"/>
              </a:srgbClr>
              <a:prstClr val="white"/>
            </a:duotone>
            <a:extLst>
              <a:ext uri="{28A0092B-C50C-407E-A947-70E740481C1C}">
                <a14:useLocalDpi xmlns:a14="http://schemas.microsoft.com/office/drawing/2010/main" val="0"/>
              </a:ext>
            </a:extLst>
          </a:blip>
          <a:srcRect/>
          <a:stretch/>
        </p:blipFill>
        <p:spPr bwMode="auto">
          <a:xfrm>
            <a:off x="5154842" y="3810508"/>
            <a:ext cx="1226887" cy="122758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7" name="矩形 7"/>
          <p:cNvSpPr/>
          <p:nvPr/>
        </p:nvSpPr>
        <p:spPr>
          <a:xfrm>
            <a:off x="4717948" y="5405930"/>
            <a:ext cx="2579552" cy="400110"/>
          </a:xfrm>
          <a:prstGeom prst="rect">
            <a:avLst/>
          </a:prstGeom>
          <a:solidFill>
            <a:srgbClr val="2D5CE7"/>
          </a:solidFill>
          <a:ln w="38100" cap="flat" cmpd="sng" algn="ctr">
            <a:solidFill>
              <a:srgbClr val="2D5CE7">
                <a:shade val="50000"/>
              </a:srgbClr>
            </a:solidFill>
            <a:prstDash val="soli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lang="en-US" altLang="zh-TW" sz="2000" b="0" kern="0" dirty="0" smtClean="0">
                <a:solidFill>
                  <a:srgbClr val="FFFFFF"/>
                </a:solidFill>
                <a:latin typeface="Arial" panose="020B0604020202020204" pitchFamily="34" charset="0"/>
                <a:ea typeface="微軟正黑體" panose="020B0604030504040204" pitchFamily="34" charset="-120"/>
                <a:cs typeface="Arial" panose="020B0604020202020204" pitchFamily="34" charset="0"/>
              </a:rPr>
              <a:t>Pain behind the eyes</a:t>
            </a:r>
            <a:endParaRPr kumimoji="0" lang="zh-TW" altLang="en-US"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pic>
        <p:nvPicPr>
          <p:cNvPr id="32" name="Picture 11" descr="Image result for muscle pain icon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967" y="3590422"/>
            <a:ext cx="1505518" cy="15055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3" name="矩形 9"/>
          <p:cNvSpPr/>
          <p:nvPr/>
        </p:nvSpPr>
        <p:spPr>
          <a:xfrm>
            <a:off x="683296" y="5180009"/>
            <a:ext cx="1495922" cy="707886"/>
          </a:xfrm>
          <a:prstGeom prst="rect">
            <a:avLst/>
          </a:prstGeom>
          <a:solidFill>
            <a:srgbClr val="2D5CE7"/>
          </a:solidFill>
          <a:ln w="38100" cap="flat" cmpd="sng" algn="ctr">
            <a:solidFill>
              <a:srgbClr val="2D5CE7">
                <a:shade val="50000"/>
              </a:srgbClr>
            </a:solidFill>
            <a:prstDash val="soli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kumimoji="0" lang="en-US" altLang="zh-TW"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rPr>
              <a:t>Muscle and</a:t>
            </a:r>
          </a:p>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kumimoji="0" lang="en-US" altLang="zh-TW"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rPr>
              <a:t> joint pain</a:t>
            </a:r>
            <a:endParaRPr kumimoji="0" lang="zh-TW" altLang="en-US"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pic>
        <p:nvPicPr>
          <p:cNvPr id="34" name="Picture 9" descr="Image result for vomiting icon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7977" y="3358636"/>
            <a:ext cx="1808136" cy="1808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5" name="矩形 10"/>
          <p:cNvSpPr/>
          <p:nvPr/>
        </p:nvSpPr>
        <p:spPr>
          <a:xfrm>
            <a:off x="2789738" y="5222110"/>
            <a:ext cx="1638589" cy="707886"/>
          </a:xfrm>
          <a:prstGeom prst="rect">
            <a:avLst/>
          </a:prstGeom>
          <a:solidFill>
            <a:srgbClr val="2D5CE7"/>
          </a:solidFill>
          <a:ln w="38100" cap="flat" cmpd="sng" algn="ctr">
            <a:solidFill>
              <a:srgbClr val="2D5CE7">
                <a:shade val="50000"/>
              </a:srgbClr>
            </a:solidFill>
            <a:prstDash val="soli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kumimoji="0" lang="en-US" altLang="zh-TW"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rPr>
              <a:t>Nausea</a:t>
            </a:r>
            <a:r>
              <a:rPr kumimoji="0" lang="en-US" altLang="zh-TW" sz="2000" b="0" i="0" u="none" strike="noStrike" kern="0" cap="none" spc="0" normalizeH="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rPr>
              <a:t> and </a:t>
            </a:r>
          </a:p>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kumimoji="0" lang="en-US" altLang="zh-TW" sz="2000" b="0" i="0" u="none" strike="noStrike" kern="0" cap="none" spc="0" normalizeH="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rPr>
              <a:t>vomiting</a:t>
            </a:r>
            <a:endParaRPr kumimoji="0" lang="zh-TW" altLang="en-US"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pic>
        <p:nvPicPr>
          <p:cNvPr id="36" name="Picture 7" descr="C:\Users\mok4\Documents\kisspng-cutaneous-condition-skin-therapy-disease-pharmaceu-allergy-5ac19906a44bb2.59362430152263706267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1713" y="1206135"/>
            <a:ext cx="1592333" cy="1592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7" name="矩形 11"/>
          <p:cNvSpPr/>
          <p:nvPr/>
        </p:nvSpPr>
        <p:spPr>
          <a:xfrm>
            <a:off x="5280539" y="2855938"/>
            <a:ext cx="784189" cy="400110"/>
          </a:xfrm>
          <a:prstGeom prst="rect">
            <a:avLst/>
          </a:prstGeom>
          <a:solidFill>
            <a:srgbClr val="2D5CE7"/>
          </a:solidFill>
          <a:ln w="38100" cap="flat" cmpd="sng" algn="ctr">
            <a:solidFill>
              <a:srgbClr val="2D5CE7">
                <a:shade val="50000"/>
              </a:srgbClr>
            </a:solidFill>
            <a:prstDash val="soli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kumimoji="0" lang="en-US" altLang="zh-TW"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rPr>
              <a:t>Rash</a:t>
            </a:r>
            <a:endParaRPr kumimoji="0" lang="zh-TW" altLang="en-US"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20" name="TextBox 19"/>
          <p:cNvSpPr txBox="1"/>
          <p:nvPr/>
        </p:nvSpPr>
        <p:spPr>
          <a:xfrm>
            <a:off x="4428327" y="558122"/>
            <a:ext cx="4824536" cy="584775"/>
          </a:xfrm>
          <a:prstGeom prst="rect">
            <a:avLst/>
          </a:prstGeom>
          <a:noFill/>
        </p:spPr>
        <p:txBody>
          <a:bodyPr wrap="square" rtlCol="0">
            <a:spAutoFit/>
          </a:bodyPr>
          <a:lstStyle/>
          <a:p>
            <a:r>
              <a:rPr lang="en-GB" altLang="zh-TW" sz="1600" dirty="0" smtClean="0">
                <a:solidFill>
                  <a:srgbClr val="FF0000"/>
                </a:solidFill>
                <a:latin typeface="Arial" panose="020B0604020202020204" pitchFamily="34" charset="0"/>
                <a:ea typeface="華康中黑體"/>
                <a:cs typeface="Arial" panose="020B0604020202020204" pitchFamily="34" charset="0"/>
              </a:rPr>
              <a:t>Incubation period </a:t>
            </a:r>
            <a:r>
              <a:rPr lang="en-GB" altLang="zh-TW" sz="1600" dirty="0">
                <a:solidFill>
                  <a:schemeClr val="tx1"/>
                </a:solidFill>
                <a:latin typeface="Arial" panose="020B0604020202020204" pitchFamily="34" charset="0"/>
                <a:ea typeface="華康中黑體"/>
                <a:cs typeface="Arial" panose="020B0604020202020204" pitchFamily="34" charset="0"/>
              </a:rPr>
              <a:t>ranges from 3 – 14 days, </a:t>
            </a:r>
            <a:r>
              <a:rPr lang="en-GB" altLang="zh-TW" sz="1600" dirty="0" smtClean="0">
                <a:solidFill>
                  <a:schemeClr val="tx1"/>
                </a:solidFill>
                <a:latin typeface="Arial" panose="020B0604020202020204" pitchFamily="34" charset="0"/>
                <a:ea typeface="華康中黑體"/>
                <a:cs typeface="Arial" panose="020B0604020202020204" pitchFamily="34" charset="0"/>
              </a:rPr>
              <a:t>commonly 4 </a:t>
            </a:r>
            <a:r>
              <a:rPr lang="en-GB" altLang="zh-TW" sz="1600" dirty="0">
                <a:solidFill>
                  <a:schemeClr val="tx1"/>
                </a:solidFill>
                <a:latin typeface="Arial" panose="020B0604020202020204" pitchFamily="34" charset="0"/>
                <a:ea typeface="華康中黑體"/>
                <a:cs typeface="Arial" panose="020B0604020202020204" pitchFamily="34" charset="0"/>
              </a:rPr>
              <a:t>– 7 </a:t>
            </a:r>
            <a:r>
              <a:rPr lang="en-GB" altLang="zh-TW" sz="1600" dirty="0" smtClean="0">
                <a:solidFill>
                  <a:schemeClr val="tx1"/>
                </a:solidFill>
                <a:latin typeface="Arial" panose="020B0604020202020204" pitchFamily="34" charset="0"/>
                <a:ea typeface="華康中黑體"/>
                <a:cs typeface="Arial" panose="020B0604020202020204" pitchFamily="34" charset="0"/>
              </a:rPr>
              <a:t>days</a:t>
            </a:r>
            <a:endParaRPr lang="en-GB" sz="1600" dirty="0">
              <a:solidFill>
                <a:schemeClr val="tx1"/>
              </a:solidFill>
              <a:latin typeface="Arial" panose="020B0604020202020204" pitchFamily="34" charset="0"/>
              <a:ea typeface="華康中黑體"/>
              <a:cs typeface="Arial" panose="020B0604020202020204" pitchFamily="34" charset="0"/>
            </a:endParaRPr>
          </a:p>
        </p:txBody>
      </p:sp>
      <p:sp>
        <p:nvSpPr>
          <p:cNvPr id="21" name="Title 1"/>
          <p:cNvSpPr>
            <a:spLocks noGrp="1"/>
          </p:cNvSpPr>
          <p:nvPr>
            <p:ph type="title"/>
          </p:nvPr>
        </p:nvSpPr>
        <p:spPr>
          <a:xfrm>
            <a:off x="342653" y="192685"/>
            <a:ext cx="8064500" cy="716035"/>
          </a:xfrm>
        </p:spPr>
        <p:txBody>
          <a:bodyPr/>
          <a:lstStyle/>
          <a:p>
            <a:r>
              <a:rPr kumimoji="0" lang="en-US" altLang="zh-TW" sz="3200" b="1" dirty="0">
                <a:solidFill>
                  <a:srgbClr val="000099"/>
                </a:solidFill>
              </a:rPr>
              <a:t>Clinical Features</a:t>
            </a:r>
            <a:endParaRPr lang="en-GB" sz="3200" dirty="0"/>
          </a:p>
        </p:txBody>
      </p:sp>
      <p:sp>
        <p:nvSpPr>
          <p:cNvPr id="22" name="矩形 11"/>
          <p:cNvSpPr/>
          <p:nvPr/>
        </p:nvSpPr>
        <p:spPr>
          <a:xfrm>
            <a:off x="7127008" y="3162239"/>
            <a:ext cx="1580882" cy="707886"/>
          </a:xfrm>
          <a:prstGeom prst="rect">
            <a:avLst/>
          </a:prstGeom>
          <a:solidFill>
            <a:srgbClr val="2D5CE7"/>
          </a:solidFill>
          <a:ln w="38100" cap="flat" cmpd="sng" algn="ctr">
            <a:solidFill>
              <a:srgbClr val="2D5CE7">
                <a:shade val="50000"/>
              </a:srgbClr>
            </a:solidFill>
            <a:prstDash val="soli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lang="en-US" altLang="zh-TW" sz="2000" b="0" kern="0" noProof="0" dirty="0" smtClean="0">
                <a:solidFill>
                  <a:srgbClr val="FFFFFF"/>
                </a:solidFill>
                <a:latin typeface="Arial" panose="020B0604020202020204" pitchFamily="34" charset="0"/>
                <a:ea typeface="微軟正黑體" panose="020B0604030504040204" pitchFamily="34" charset="-120"/>
                <a:cs typeface="Arial" panose="020B0604020202020204" pitchFamily="34" charset="0"/>
              </a:rPr>
              <a:t>Swollen</a:t>
            </a:r>
          </a:p>
          <a:p>
            <a:pPr marL="0" marR="0" lvl="0" indent="0" algn="ctr" defTabSz="914400" rtl="0" eaLnBrk="1" fontAlgn="auto" latinLnBrk="0" hangingPunct="1">
              <a:lnSpc>
                <a:spcPct val="100000"/>
              </a:lnSpc>
              <a:spcBef>
                <a:spcPts val="0"/>
              </a:spcBef>
              <a:spcAft>
                <a:spcPts val="0"/>
              </a:spcAft>
              <a:buClr>
                <a:srgbClr val="3366FF"/>
              </a:buClr>
              <a:buSzTx/>
              <a:buFontTx/>
              <a:buNone/>
              <a:tabLst/>
              <a:defRPr/>
            </a:pPr>
            <a:r>
              <a:rPr lang="en-US" altLang="zh-TW" sz="2000" b="0" kern="0" noProof="0" dirty="0" smtClean="0">
                <a:solidFill>
                  <a:srgbClr val="FFFFFF"/>
                </a:solidFill>
                <a:latin typeface="Arial" panose="020B0604020202020204" pitchFamily="34" charset="0"/>
                <a:ea typeface="微軟正黑體" panose="020B0604030504040204" pitchFamily="34" charset="-120"/>
                <a:cs typeface="Arial" panose="020B0604020202020204" pitchFamily="34" charset="0"/>
              </a:rPr>
              <a:t> lymph node</a:t>
            </a:r>
            <a:endParaRPr kumimoji="0" lang="zh-TW" altLang="en-US" sz="2000" b="0" i="0" u="none" strike="noStrike" kern="0" cap="none" spc="0" normalizeH="0" baseline="0" noProof="0" dirty="0" smtClean="0">
              <a:ln>
                <a:noFill/>
              </a:ln>
              <a:solidFill>
                <a:srgbClr val="FFFFFF"/>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70337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7421562" cy="4114800"/>
          </a:xfrm>
        </p:spPr>
        <p:txBody>
          <a:bodyPr/>
          <a:lstStyle/>
          <a:p>
            <a:r>
              <a:rPr lang="en-GB" sz="2400" dirty="0"/>
              <a:t>Some infected people </a:t>
            </a:r>
            <a:r>
              <a:rPr lang="en-GB" sz="2400" dirty="0">
                <a:solidFill>
                  <a:srgbClr val="FF0000"/>
                </a:solidFill>
              </a:rPr>
              <a:t>may not </a:t>
            </a:r>
            <a:r>
              <a:rPr lang="en-GB" sz="2400" dirty="0" smtClean="0">
                <a:solidFill>
                  <a:srgbClr val="FF0000"/>
                </a:solidFill>
              </a:rPr>
              <a:t>have obvious symptoms </a:t>
            </a:r>
          </a:p>
          <a:p>
            <a:endParaRPr lang="en-GB" sz="2400" dirty="0" smtClean="0">
              <a:solidFill>
                <a:srgbClr val="FF0000"/>
              </a:solidFill>
            </a:endParaRPr>
          </a:p>
          <a:p>
            <a:r>
              <a:rPr lang="en-US" altLang="zh-TW" sz="2400" dirty="0" smtClean="0"/>
              <a:t>S</a:t>
            </a:r>
            <a:r>
              <a:rPr lang="en-GB" sz="2400" dirty="0" err="1" smtClean="0"/>
              <a:t>ome</a:t>
            </a:r>
            <a:r>
              <a:rPr lang="en-GB" sz="2400" dirty="0" smtClean="0"/>
              <a:t> </a:t>
            </a:r>
            <a:r>
              <a:rPr lang="en-GB" sz="2400" dirty="0"/>
              <a:t>may only have mild symptoms like </a:t>
            </a:r>
            <a:r>
              <a:rPr lang="en-GB" sz="2400" dirty="0" smtClean="0"/>
              <a:t>fever </a:t>
            </a:r>
          </a:p>
          <a:p>
            <a:pPr lvl="1">
              <a:buClr>
                <a:schemeClr val="accent4">
                  <a:lumMod val="50000"/>
                  <a:lumOff val="50000"/>
                </a:schemeClr>
              </a:buClr>
            </a:pPr>
            <a:r>
              <a:rPr lang="en-GB" sz="2400" dirty="0"/>
              <a:t>like fever </a:t>
            </a:r>
            <a:r>
              <a:rPr lang="en-GB" sz="2400" dirty="0" smtClean="0"/>
              <a:t>and rash</a:t>
            </a:r>
            <a:endParaRPr lang="en-GB" sz="2400" dirty="0"/>
          </a:p>
        </p:txBody>
      </p:sp>
      <p:sp>
        <p:nvSpPr>
          <p:cNvPr id="6" name="Title 1"/>
          <p:cNvSpPr>
            <a:spLocks noGrp="1"/>
          </p:cNvSpPr>
          <p:nvPr>
            <p:ph type="title"/>
          </p:nvPr>
        </p:nvSpPr>
        <p:spPr>
          <a:xfrm>
            <a:off x="342653" y="192685"/>
            <a:ext cx="8064500" cy="716035"/>
          </a:xfrm>
        </p:spPr>
        <p:txBody>
          <a:bodyPr/>
          <a:lstStyle/>
          <a:p>
            <a:r>
              <a:rPr kumimoji="0" lang="en-US" altLang="zh-TW" sz="3200" b="1" dirty="0">
                <a:solidFill>
                  <a:srgbClr val="000099"/>
                </a:solidFill>
              </a:rPr>
              <a:t>Clinical Features</a:t>
            </a:r>
            <a:endParaRPr lang="en-GB" sz="3200" dirty="0"/>
          </a:p>
        </p:txBody>
      </p:sp>
    </p:spTree>
    <p:extLst>
      <p:ext uri="{BB962C8B-B14F-4D97-AF65-F5344CB8AC3E}">
        <p14:creationId xmlns:p14="http://schemas.microsoft.com/office/powerpoint/2010/main" val="1514782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51520" y="1556792"/>
            <a:ext cx="8388424" cy="3411760"/>
          </a:xfrm>
        </p:spPr>
        <p:txBody>
          <a:bodyPr/>
          <a:lstStyle/>
          <a:p>
            <a:pPr lvl="1" eaLnBrk="1" hangingPunct="1">
              <a:buClr>
                <a:schemeClr val="tx2"/>
              </a:buClr>
            </a:pPr>
            <a:r>
              <a:rPr lang="en-US" altLang="zh-TW" sz="2400" dirty="0" smtClean="0">
                <a:latin typeface="Arial" panose="020B0604020202020204" pitchFamily="34" charset="0"/>
                <a:cs typeface="Arial" panose="020B0604020202020204" pitchFamily="34" charset="0"/>
              </a:rPr>
              <a:t>Symptoms of </a:t>
            </a:r>
            <a:r>
              <a:rPr lang="en-US" altLang="zh-TW" sz="2400" dirty="0">
                <a:latin typeface="Arial" panose="020B0604020202020204" pitchFamily="34" charset="0"/>
                <a:cs typeface="Arial" panose="020B0604020202020204" pitchFamily="34" charset="0"/>
              </a:rPr>
              <a:t>first infection </a:t>
            </a:r>
            <a:endParaRPr lang="en-US" altLang="zh-TW" sz="2400" dirty="0" smtClean="0">
              <a:latin typeface="Arial" panose="020B0604020202020204" pitchFamily="34" charset="0"/>
              <a:cs typeface="Arial" panose="020B0604020202020204" pitchFamily="34" charset="0"/>
            </a:endParaRPr>
          </a:p>
          <a:p>
            <a:pPr lvl="2" eaLnBrk="1" hangingPunct="1">
              <a:buClr>
                <a:schemeClr val="accent4">
                  <a:lumMod val="50000"/>
                  <a:lumOff val="50000"/>
                </a:schemeClr>
              </a:buClr>
            </a:pPr>
            <a:r>
              <a:rPr lang="en-US" altLang="zh-TW" dirty="0" smtClean="0">
                <a:solidFill>
                  <a:srgbClr val="FF0000"/>
                </a:solidFill>
                <a:latin typeface="Arial" panose="020B0604020202020204" pitchFamily="34" charset="0"/>
                <a:cs typeface="Arial" panose="020B0604020202020204" pitchFamily="34" charset="0"/>
              </a:rPr>
              <a:t>usually mild</a:t>
            </a:r>
          </a:p>
          <a:p>
            <a:pPr lvl="2" eaLnBrk="1" hangingPunct="1">
              <a:buClr>
                <a:schemeClr val="accent4">
                  <a:lumMod val="50000"/>
                  <a:lumOff val="50000"/>
                </a:schemeClr>
              </a:buClr>
            </a:pPr>
            <a:r>
              <a:rPr lang="en-GB" dirty="0" smtClean="0">
                <a:latin typeface="Arial" panose="020B0604020202020204" pitchFamily="34" charset="0"/>
                <a:cs typeface="Arial" panose="020B0604020202020204" pitchFamily="34" charset="0"/>
              </a:rPr>
              <a:t>Once </a:t>
            </a:r>
            <a:r>
              <a:rPr lang="en-GB" dirty="0">
                <a:latin typeface="Arial" panose="020B0604020202020204" pitchFamily="34" charset="0"/>
                <a:cs typeface="Arial" panose="020B0604020202020204" pitchFamily="34" charset="0"/>
              </a:rPr>
              <a:t>recovered, lifelong immunity to that serotype of dengue virus will </a:t>
            </a:r>
            <a:r>
              <a:rPr lang="en-GB" dirty="0" smtClean="0">
                <a:latin typeface="Arial" panose="020B0604020202020204" pitchFamily="34" charset="0"/>
                <a:cs typeface="Arial" panose="020B0604020202020204" pitchFamily="34" charset="0"/>
              </a:rPr>
              <a:t>develop</a:t>
            </a:r>
          </a:p>
          <a:p>
            <a:pPr lvl="2" eaLnBrk="1" hangingPunct="1">
              <a:buClr>
                <a:schemeClr val="accent4">
                  <a:lumMod val="50000"/>
                  <a:lumOff val="50000"/>
                </a:schemeClr>
              </a:buClr>
            </a:pPr>
            <a:r>
              <a:rPr lang="en-HK" dirty="0" smtClean="0">
                <a:latin typeface="Arial" panose="020B0604020202020204" pitchFamily="34" charset="0"/>
                <a:cs typeface="Arial" panose="020B0604020202020204" pitchFamily="34" charset="0"/>
              </a:rPr>
              <a:t>However</a:t>
            </a:r>
            <a:r>
              <a:rPr lang="en-HK" dirty="0">
                <a:latin typeface="Arial" panose="020B0604020202020204" pitchFamily="34" charset="0"/>
                <a:cs typeface="Arial" panose="020B0604020202020204" pitchFamily="34" charset="0"/>
              </a:rPr>
              <a:t>, cross-immunity to the other three serotypes after recovery is only partial and temporary</a:t>
            </a:r>
            <a:r>
              <a:rPr lang="en-HK" dirty="0"/>
              <a:t>. </a:t>
            </a:r>
            <a:endParaRPr lang="en-GB" dirty="0" smtClean="0">
              <a:latin typeface="Arial" panose="020B0604020202020204" pitchFamily="34" charset="0"/>
              <a:cs typeface="Arial" panose="020B0604020202020204" pitchFamily="34" charset="0"/>
            </a:endParaRPr>
          </a:p>
          <a:p>
            <a:pPr lvl="1" eaLnBrk="1" hangingPunct="1">
              <a:buClr>
                <a:schemeClr val="tx2"/>
              </a:buClr>
            </a:pPr>
            <a:endParaRPr lang="en-GB" sz="2400" dirty="0">
              <a:latin typeface="Arial" panose="020B0604020202020204" pitchFamily="34" charset="0"/>
              <a:cs typeface="Arial" panose="020B0604020202020204" pitchFamily="34" charset="0"/>
            </a:endParaRPr>
          </a:p>
          <a:p>
            <a:pPr lvl="1" eaLnBrk="1" hangingPunct="1">
              <a:buClr>
                <a:schemeClr val="tx2"/>
              </a:buClr>
            </a:pPr>
            <a:r>
              <a:rPr lang="en-GB" sz="2400" dirty="0" smtClean="0">
                <a:latin typeface="Arial" panose="020B0604020202020204" pitchFamily="34" charset="0"/>
                <a:cs typeface="Arial" panose="020B0604020202020204" pitchFamily="34" charset="0"/>
              </a:rPr>
              <a:t>Subsequent </a:t>
            </a:r>
            <a:r>
              <a:rPr lang="en-GB" sz="2400" dirty="0">
                <a:latin typeface="Arial" panose="020B0604020202020204" pitchFamily="34" charset="0"/>
                <a:cs typeface="Arial" panose="020B0604020202020204" pitchFamily="34" charset="0"/>
              </a:rPr>
              <a:t>infections with other serotypes of dengue virus are </a:t>
            </a:r>
            <a:r>
              <a:rPr lang="en-GB" sz="2400" dirty="0">
                <a:solidFill>
                  <a:srgbClr val="FF0000"/>
                </a:solidFill>
                <a:latin typeface="Arial" panose="020B0604020202020204" pitchFamily="34" charset="0"/>
                <a:cs typeface="Arial" panose="020B0604020202020204" pitchFamily="34" charset="0"/>
              </a:rPr>
              <a:t>more likely to result in severe </a:t>
            </a:r>
            <a:r>
              <a:rPr lang="en-GB" sz="2400" dirty="0" smtClean="0">
                <a:solidFill>
                  <a:srgbClr val="FF0000"/>
                </a:solidFill>
                <a:latin typeface="Arial" panose="020B0604020202020204" pitchFamily="34" charset="0"/>
                <a:cs typeface="Arial" panose="020B0604020202020204" pitchFamily="34" charset="0"/>
              </a:rPr>
              <a:t>dengue</a:t>
            </a:r>
            <a:endParaRPr lang="en-US" altLang="zh-TW" sz="3200" dirty="0">
              <a:latin typeface="華康中黑體" pitchFamily="49" charset="-120"/>
            </a:endParaRPr>
          </a:p>
        </p:txBody>
      </p:sp>
      <p:sp>
        <p:nvSpPr>
          <p:cNvPr id="6" name="Title 1"/>
          <p:cNvSpPr>
            <a:spLocks noGrp="1"/>
          </p:cNvSpPr>
          <p:nvPr>
            <p:ph type="title"/>
          </p:nvPr>
        </p:nvSpPr>
        <p:spPr>
          <a:xfrm>
            <a:off x="342653" y="192685"/>
            <a:ext cx="8064500" cy="716035"/>
          </a:xfrm>
        </p:spPr>
        <p:txBody>
          <a:bodyPr/>
          <a:lstStyle/>
          <a:p>
            <a:r>
              <a:rPr kumimoji="0" lang="en-US" altLang="zh-TW" sz="3200" b="1" dirty="0">
                <a:solidFill>
                  <a:srgbClr val="000099"/>
                </a:solidFill>
              </a:rPr>
              <a:t>Clinical Features</a:t>
            </a:r>
            <a:endParaRPr lang="en-GB"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64500" cy="838423"/>
          </a:xfrm>
        </p:spPr>
        <p:txBody>
          <a:bodyPr/>
          <a:lstStyle/>
          <a:p>
            <a:r>
              <a:rPr kumimoji="0" lang="en-US" altLang="zh-TW" sz="3200" b="1" dirty="0" smtClean="0">
                <a:solidFill>
                  <a:srgbClr val="000099"/>
                </a:solidFill>
              </a:rPr>
              <a:t>Severe </a:t>
            </a:r>
            <a:r>
              <a:rPr kumimoji="0" lang="en-US" altLang="zh-TW" sz="3200" b="1" dirty="0">
                <a:solidFill>
                  <a:srgbClr val="000099"/>
                </a:solidFill>
              </a:rPr>
              <a:t>Dengue</a:t>
            </a:r>
            <a:endParaRPr lang="en-GB" sz="3200" dirty="0"/>
          </a:p>
        </p:txBody>
      </p:sp>
      <p:sp>
        <p:nvSpPr>
          <p:cNvPr id="3" name="Content Placeholder 2"/>
          <p:cNvSpPr>
            <a:spLocks noGrp="1"/>
          </p:cNvSpPr>
          <p:nvPr>
            <p:ph idx="1"/>
          </p:nvPr>
        </p:nvSpPr>
        <p:spPr>
          <a:xfrm>
            <a:off x="395437" y="1556792"/>
            <a:ext cx="8352730" cy="4896544"/>
          </a:xfrm>
        </p:spPr>
        <p:txBody>
          <a:bodyPr/>
          <a:lstStyle/>
          <a:p>
            <a:r>
              <a:rPr lang="en-GB" sz="2400" dirty="0" smtClean="0"/>
              <a:t>A </a:t>
            </a:r>
            <a:r>
              <a:rPr lang="en-GB" sz="2400" dirty="0" smtClean="0">
                <a:solidFill>
                  <a:srgbClr val="FF0000"/>
                </a:solidFill>
              </a:rPr>
              <a:t>complication</a:t>
            </a:r>
            <a:r>
              <a:rPr lang="en-GB" sz="2400" dirty="0" smtClean="0"/>
              <a:t> of dengue fever</a:t>
            </a:r>
          </a:p>
          <a:p>
            <a:r>
              <a:rPr lang="en-GB" sz="2400" dirty="0" smtClean="0"/>
              <a:t>Severe </a:t>
            </a:r>
            <a:r>
              <a:rPr lang="en-GB" sz="2400" dirty="0"/>
              <a:t>and potentially </a:t>
            </a:r>
            <a:r>
              <a:rPr lang="en-GB" sz="2400" dirty="0" smtClean="0">
                <a:solidFill>
                  <a:srgbClr val="FF0000"/>
                </a:solidFill>
              </a:rPr>
              <a:t>fatal</a:t>
            </a:r>
          </a:p>
          <a:p>
            <a:r>
              <a:rPr lang="en-GB" sz="2400" dirty="0"/>
              <a:t>Initially,</a:t>
            </a:r>
            <a:r>
              <a:rPr lang="ja-JP" altLang="en-US" sz="2400" dirty="0"/>
              <a:t> </a:t>
            </a:r>
            <a:r>
              <a:rPr lang="en-US" altLang="ja-JP" sz="2400" dirty="0"/>
              <a:t>there are </a:t>
            </a:r>
            <a:r>
              <a:rPr lang="en-GB" sz="2400" dirty="0"/>
              <a:t>non-specific symptoms of dengue fever</a:t>
            </a:r>
          </a:p>
          <a:p>
            <a:pPr lvl="1">
              <a:buClr>
                <a:schemeClr val="accent4">
                  <a:lumMod val="50000"/>
                  <a:lumOff val="50000"/>
                </a:schemeClr>
              </a:buClr>
            </a:pPr>
            <a:r>
              <a:rPr lang="en-GB" sz="2200" dirty="0" smtClean="0"/>
              <a:t>high fever, which lasts for 2 – 7 days and can be as high as 40 – 41°C</a:t>
            </a:r>
            <a:endParaRPr lang="en-GB" sz="2400" dirty="0" smtClean="0">
              <a:solidFill>
                <a:srgbClr val="FF0000"/>
              </a:solidFill>
            </a:endParaRPr>
          </a:p>
          <a:p>
            <a:r>
              <a:rPr lang="en-HK" sz="2400" dirty="0" smtClean="0"/>
              <a:t>When the fever begins to subside (usually 2 – 7 days after symptom onset), warning signs of severe dengue may start to develop, </a:t>
            </a:r>
          </a:p>
          <a:p>
            <a:pPr lvl="1"/>
            <a:r>
              <a:rPr lang="en-HK" sz="2200" dirty="0" smtClean="0"/>
              <a:t>which include severe abdominal pain, persistent vomiting, rapid breathing, fatigue, restlessness and manifestations of bleeding tendency</a:t>
            </a:r>
            <a:endParaRPr lang="en-GB" sz="2200" dirty="0" smtClean="0"/>
          </a:p>
          <a:p>
            <a:endParaRPr lang="en-GB" sz="2400" dirty="0" smtClean="0">
              <a:solidFill>
                <a:srgbClr val="FF0000"/>
              </a:solidFill>
            </a:endParaRPr>
          </a:p>
          <a:p>
            <a:pPr marL="457200" lvl="1" indent="0">
              <a:buClr>
                <a:schemeClr val="accent4">
                  <a:lumMod val="50000"/>
                  <a:lumOff val="50000"/>
                </a:schemeClr>
              </a:buClr>
              <a:buNone/>
            </a:pPr>
            <a:endParaRPr lang="en-GB" sz="2200" dirty="0" smtClean="0"/>
          </a:p>
        </p:txBody>
      </p:sp>
      <p:pic>
        <p:nvPicPr>
          <p:cNvPr id="4" name="Picture 12" descr="Image result for warning ic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40184"/>
            <a:ext cx="1800200" cy="180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12" descr="Image result for warning ic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40184"/>
            <a:ext cx="1800200" cy="180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par>
                          <p:cTn id="8" fill="hold">
                            <p:stCondLst>
                              <p:cond delay="2000"/>
                            </p:stCondLst>
                            <p:childTnLst>
                              <p:par>
                                <p:cTn id="9" presetID="26" presetClass="emph" presetSubtype="0" repeatCount="indefinite" fill="hold" nodeType="afterEffect">
                                  <p:stCondLst>
                                    <p:cond delay="0"/>
                                  </p:stCondLst>
                                  <p:childTnLst>
                                    <p:animEffect transition="out" filter="fade">
                                      <p:cBhvr>
                                        <p:cTn id="10" dur="2000" tmFilter="0, 0; .2, .5; .8, .5; 1, 0"/>
                                        <p:tgtEl>
                                          <p:spTgt spid="5"/>
                                        </p:tgtEl>
                                      </p:cBhvr>
                                    </p:animEffect>
                                    <p:animScale>
                                      <p:cBhvr>
                                        <p:cTn id="11"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Later, there may be </a:t>
            </a:r>
            <a:r>
              <a:rPr lang="en-GB" dirty="0">
                <a:solidFill>
                  <a:srgbClr val="FF0000"/>
                </a:solidFill>
              </a:rPr>
              <a:t>bleeding tendency</a:t>
            </a:r>
            <a:r>
              <a:rPr lang="en-GB" dirty="0"/>
              <a:t>:</a:t>
            </a:r>
          </a:p>
          <a:p>
            <a:pPr lvl="1">
              <a:buClr>
                <a:schemeClr val="accent4">
                  <a:lumMod val="50000"/>
                  <a:lumOff val="50000"/>
                </a:schemeClr>
              </a:buClr>
            </a:pPr>
            <a:r>
              <a:rPr lang="en-GB" dirty="0"/>
              <a:t>such as skin bruises, nose or gum bleeding, and possibly internal </a:t>
            </a:r>
            <a:r>
              <a:rPr lang="en-GB" dirty="0" smtClean="0"/>
              <a:t>bleeding or </a:t>
            </a:r>
            <a:r>
              <a:rPr lang="en-HK" dirty="0" smtClean="0">
                <a:latin typeface="+mj-lt"/>
              </a:rPr>
              <a:t>blood </a:t>
            </a:r>
            <a:r>
              <a:rPr lang="en-HK" dirty="0">
                <a:latin typeface="+mj-lt"/>
              </a:rPr>
              <a:t>in vomit or </a:t>
            </a:r>
            <a:r>
              <a:rPr lang="en-HK" dirty="0" smtClean="0">
                <a:latin typeface="+mj-lt"/>
              </a:rPr>
              <a:t>stool</a:t>
            </a:r>
          </a:p>
          <a:p>
            <a:pPr marL="457200" lvl="1" indent="0">
              <a:buClr>
                <a:schemeClr val="accent4">
                  <a:lumMod val="50000"/>
                  <a:lumOff val="50000"/>
                </a:schemeClr>
              </a:buClr>
              <a:buNone/>
            </a:pPr>
            <a:endParaRPr lang="en-GB" dirty="0">
              <a:latin typeface="+mj-lt"/>
            </a:endParaRPr>
          </a:p>
          <a:p>
            <a:r>
              <a:rPr lang="en-GB" dirty="0"/>
              <a:t>In severe cases:</a:t>
            </a:r>
          </a:p>
          <a:p>
            <a:pPr lvl="1">
              <a:buClr>
                <a:schemeClr val="accent4">
                  <a:lumMod val="50000"/>
                  <a:lumOff val="50000"/>
                </a:schemeClr>
              </a:buClr>
            </a:pPr>
            <a:r>
              <a:rPr lang="en-GB" dirty="0"/>
              <a:t>circulatory failure, shock and death</a:t>
            </a:r>
          </a:p>
          <a:p>
            <a:endParaRPr lang="en-HK" dirty="0"/>
          </a:p>
        </p:txBody>
      </p:sp>
      <p:pic>
        <p:nvPicPr>
          <p:cNvPr id="4" name="Picture 3"/>
          <p:cNvPicPr>
            <a:picLocks noChangeAspect="1"/>
          </p:cNvPicPr>
          <p:nvPr/>
        </p:nvPicPr>
        <p:blipFill>
          <a:blip r:embed="rId2"/>
          <a:stretch>
            <a:fillRect/>
          </a:stretch>
        </p:blipFill>
        <p:spPr>
          <a:xfrm>
            <a:off x="395536" y="620688"/>
            <a:ext cx="3578662" cy="853514"/>
          </a:xfrm>
          <a:prstGeom prst="rect">
            <a:avLst/>
          </a:prstGeom>
        </p:spPr>
      </p:pic>
      <p:pic>
        <p:nvPicPr>
          <p:cNvPr id="6" name="Picture 12" descr="Image result for warning ic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068960"/>
            <a:ext cx="1618047" cy="16180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12" descr="Image result for warning ic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910" y="3083762"/>
            <a:ext cx="1603245" cy="16032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48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par>
                          <p:cTn id="8" fill="hold">
                            <p:stCondLst>
                              <p:cond delay="2000"/>
                            </p:stCondLst>
                            <p:childTnLst>
                              <p:par>
                                <p:cTn id="9" presetID="26" presetClass="emph" presetSubtype="0" repeatCount="indefinite" fill="hold" nodeType="afterEffect">
                                  <p:stCondLst>
                                    <p:cond delay="0"/>
                                  </p:stCondLst>
                                  <p:childTnLst>
                                    <p:animEffect transition="out" filter="fade">
                                      <p:cBhvr>
                                        <p:cTn id="10" dur="2000" tmFilter="0, 0; .2, .5; .8, .5; 1, 0"/>
                                        <p:tgtEl>
                                          <p:spTgt spid="7"/>
                                        </p:tgtEl>
                                      </p:cBhvr>
                                    </p:animEffect>
                                    <p:animScale>
                                      <p:cBhvr>
                                        <p:cTn id="11"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90966" y="1587624"/>
            <a:ext cx="6192688" cy="4114800"/>
          </a:xfrm>
        </p:spPr>
        <p:txBody>
          <a:bodyPr/>
          <a:lstStyle/>
          <a:p>
            <a:pPr lvl="1" eaLnBrk="1" hangingPunct="1">
              <a:buClr>
                <a:schemeClr val="tx2"/>
              </a:buClr>
            </a:pPr>
            <a:r>
              <a:rPr lang="en-US" altLang="zh-TW" sz="2400" dirty="0" smtClean="0">
                <a:latin typeface="Arial" panose="020B0604020202020204" pitchFamily="34" charset="0"/>
                <a:cs typeface="Arial" panose="020B0604020202020204" pitchFamily="34" charset="0"/>
              </a:rPr>
              <a:t>Immunity is attained against </a:t>
            </a:r>
            <a:r>
              <a:rPr lang="en-US" altLang="zh-TW" sz="2400" dirty="0" smtClean="0">
                <a:solidFill>
                  <a:srgbClr val="FF0000"/>
                </a:solidFill>
                <a:latin typeface="Arial" panose="020B0604020202020204" pitchFamily="34" charset="0"/>
                <a:cs typeface="Arial" panose="020B0604020202020204" pitchFamily="34" charset="0"/>
              </a:rPr>
              <a:t>that serotype</a:t>
            </a:r>
            <a:r>
              <a:rPr lang="en-US" altLang="zh-TW" sz="2400" dirty="0" smtClean="0">
                <a:latin typeface="Arial" panose="020B0604020202020204" pitchFamily="34" charset="0"/>
                <a:cs typeface="Arial" panose="020B0604020202020204" pitchFamily="34" charset="0"/>
              </a:rPr>
              <a:t> from its subsequent infection</a:t>
            </a:r>
          </a:p>
          <a:p>
            <a:pPr marL="457200" lvl="1" indent="0" eaLnBrk="1" hangingPunct="1">
              <a:buClr>
                <a:schemeClr val="tx2"/>
              </a:buClr>
              <a:buNone/>
            </a:pPr>
            <a:endParaRPr lang="en-US" altLang="zh-TW" sz="2400" dirty="0" smtClean="0">
              <a:latin typeface="Arial" panose="020B0604020202020204" pitchFamily="34" charset="0"/>
              <a:cs typeface="Arial" panose="020B0604020202020204" pitchFamily="34" charset="0"/>
            </a:endParaRPr>
          </a:p>
          <a:p>
            <a:pPr lvl="1" eaLnBrk="1" hangingPunct="1">
              <a:buClr>
                <a:schemeClr val="tx2"/>
              </a:buClr>
            </a:pPr>
            <a:r>
              <a:rPr lang="en-US" altLang="zh-TW" sz="2400" b="1" dirty="0" smtClean="0">
                <a:solidFill>
                  <a:srgbClr val="FF0000"/>
                </a:solidFill>
                <a:latin typeface="Arial" panose="020B0604020202020204" pitchFamily="34" charset="0"/>
                <a:cs typeface="Arial" panose="020B0604020202020204" pitchFamily="34" charset="0"/>
              </a:rPr>
              <a:t>No</a:t>
            </a:r>
            <a:r>
              <a:rPr lang="en-US" altLang="zh-TW" sz="2400" dirty="0" smtClean="0">
                <a:solidFill>
                  <a:srgbClr val="FF0000"/>
                </a:solidFill>
                <a:latin typeface="Arial" panose="020B0604020202020204" pitchFamily="34" charset="0"/>
                <a:cs typeface="Arial" panose="020B0604020202020204" pitchFamily="34" charset="0"/>
              </a:rPr>
              <a:t> </a:t>
            </a:r>
            <a:r>
              <a:rPr lang="en-US" altLang="zh-TW" sz="2400" dirty="0" smtClean="0">
                <a:latin typeface="Arial" panose="020B0604020202020204" pitchFamily="34" charset="0"/>
                <a:cs typeface="Arial" panose="020B0604020202020204" pitchFamily="34" charset="0"/>
              </a:rPr>
              <a:t>effective protection is conferred against subsequent infection by </a:t>
            </a:r>
            <a:r>
              <a:rPr lang="en-US" altLang="zh-TW" sz="2400" dirty="0" smtClean="0">
                <a:solidFill>
                  <a:srgbClr val="FF0000"/>
                </a:solidFill>
                <a:latin typeface="Arial" panose="020B0604020202020204" pitchFamily="34" charset="0"/>
                <a:cs typeface="Arial" panose="020B0604020202020204" pitchFamily="34" charset="0"/>
              </a:rPr>
              <a:t>the other 3 serotypes</a:t>
            </a:r>
            <a:endParaRPr lang="en-US" altLang="zh-TW" sz="3200" dirty="0">
              <a:latin typeface="華康中黑體" pitchFamily="49" charset="-120"/>
            </a:endParaRPr>
          </a:p>
          <a:p>
            <a:pPr lvl="2"/>
            <a:r>
              <a:rPr lang="en-GB" dirty="0">
                <a:latin typeface="Arial" panose="020B0604020202020204" pitchFamily="34" charset="0"/>
                <a:cs typeface="Arial" panose="020B0604020202020204" pitchFamily="34" charset="0"/>
              </a:rPr>
              <a:t>Cross-immunity is only partial and </a:t>
            </a:r>
            <a:r>
              <a:rPr lang="en-GB" dirty="0" smtClean="0">
                <a:latin typeface="Arial" panose="020B0604020202020204" pitchFamily="34" charset="0"/>
                <a:cs typeface="Arial" panose="020B0604020202020204" pitchFamily="34" charset="0"/>
              </a:rPr>
              <a:t>temporary</a:t>
            </a:r>
          </a:p>
          <a:p>
            <a:pPr lvl="2"/>
            <a:r>
              <a:rPr lang="en-GB" dirty="0" smtClean="0">
                <a:latin typeface="Arial" panose="020B0604020202020204" pitchFamily="34" charset="0"/>
                <a:cs typeface="Arial" panose="020B0604020202020204" pitchFamily="34" charset="0"/>
              </a:rPr>
              <a:t>Subsequent </a:t>
            </a:r>
            <a:r>
              <a:rPr lang="en-GB" dirty="0">
                <a:latin typeface="Arial" panose="020B0604020202020204" pitchFamily="34" charset="0"/>
                <a:cs typeface="Arial" panose="020B0604020202020204" pitchFamily="34" charset="0"/>
              </a:rPr>
              <a:t>infections with any of the other 3 serotypes are more likely to result in severe dengue</a:t>
            </a:r>
          </a:p>
          <a:p>
            <a:pPr marL="457200" lvl="1" indent="0" eaLnBrk="1" hangingPunct="1">
              <a:buClr>
                <a:schemeClr val="tx2"/>
              </a:buClr>
              <a:buNone/>
            </a:pPr>
            <a:endParaRPr lang="en-US" altLang="zh-TW" dirty="0">
              <a:latin typeface="華康中黑體" pitchFamily="49" charset="-120"/>
            </a:endParaRPr>
          </a:p>
          <a:p>
            <a:pPr marL="457200" lvl="1" indent="0" algn="just" eaLnBrk="1" hangingPunct="1">
              <a:buClr>
                <a:schemeClr val="tx2"/>
              </a:buClr>
              <a:buNone/>
            </a:pPr>
            <a:endParaRPr lang="en-US" altLang="zh-TW" sz="3200" dirty="0">
              <a:latin typeface="華康中黑體" pitchFamily="49" charset="-120"/>
            </a:endParaRPr>
          </a:p>
        </p:txBody>
      </p:sp>
      <p:sp>
        <p:nvSpPr>
          <p:cNvPr id="8" name="橢圓 2"/>
          <p:cNvSpPr/>
          <p:nvPr/>
        </p:nvSpPr>
        <p:spPr bwMode="auto">
          <a:xfrm>
            <a:off x="6516216" y="1268760"/>
            <a:ext cx="1948786" cy="1876778"/>
          </a:xfrm>
          <a:prstGeom prst="ellipse">
            <a:avLst/>
          </a:prstGeom>
          <a:noFill/>
          <a:ln w="57150" cap="flat" cmpd="sng" algn="ctr">
            <a:solidFill>
              <a:srgbClr val="3366FF"/>
            </a:solidFill>
            <a:prstDash val="dash"/>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400" b="0" i="0" u="none" strike="noStrike" kern="0" cap="none" spc="0" normalizeH="0" baseline="0" noProof="0" smtClean="0">
              <a:ln>
                <a:noFill/>
              </a:ln>
              <a:solidFill>
                <a:srgbClr val="0000FF"/>
              </a:solidFill>
              <a:effectLst/>
              <a:uLnTx/>
              <a:uFillTx/>
              <a:latin typeface="Trebuchet MS" pitchFamily="34" charset="0"/>
              <a:ea typeface="標楷體" pitchFamily="65" charset="-120"/>
              <a:cs typeface="Arial" charset="0"/>
            </a:endParaRPr>
          </a:p>
        </p:txBody>
      </p:sp>
      <p:pic>
        <p:nvPicPr>
          <p:cNvPr id="9" name="Picture 7"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77" t="4177" r="5067" b="5067"/>
          <a:stretch/>
        </p:blipFill>
        <p:spPr bwMode="auto">
          <a:xfrm>
            <a:off x="6660232" y="1412776"/>
            <a:ext cx="1600200" cy="1600200"/>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pic>
        <p:nvPicPr>
          <p:cNvPr id="10" name="Picture 9" descr="Image result for virus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268760"/>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virus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2708920"/>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645024"/>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mok4\Documents\viru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717032"/>
            <a:ext cx="426744" cy="426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mok4\Documents\viru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4509120"/>
            <a:ext cx="426744" cy="426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mok4\Documents\viru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5085184"/>
            <a:ext cx="426744" cy="42674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p:nvPr>
        </p:nvSpPr>
        <p:spPr>
          <a:xfrm>
            <a:off x="539552" y="260648"/>
            <a:ext cx="8064500" cy="911251"/>
          </a:xfrm>
        </p:spPr>
        <p:txBody>
          <a:bodyPr/>
          <a:lstStyle/>
          <a:p>
            <a:pPr eaLnBrk="1" hangingPunct="1"/>
            <a:r>
              <a:rPr kumimoji="0" lang="en-US" altLang="zh-TW" sz="3200" b="1" dirty="0" smtClean="0">
                <a:solidFill>
                  <a:srgbClr val="000099"/>
                </a:solidFill>
              </a:rPr>
              <a:t>A</a:t>
            </a:r>
            <a:r>
              <a:rPr kumimoji="0" lang="en-US" altLang="ja-JP" sz="3200" b="1" dirty="0" smtClean="0">
                <a:solidFill>
                  <a:srgbClr val="000099"/>
                </a:solidFill>
              </a:rPr>
              <a:t>fter Recovery</a:t>
            </a:r>
            <a:endParaRPr kumimoji="0" lang="zh-TW" altLang="en-US" sz="3200" b="1" dirty="0" smtClean="0">
              <a:solidFill>
                <a:srgbClr val="000099"/>
              </a:solidFill>
              <a:latin typeface="華康中黑體" pitchFamily="49" charset="-120"/>
            </a:endParaRPr>
          </a:p>
        </p:txBody>
      </p:sp>
    </p:spTree>
    <p:extLst>
      <p:ext uri="{BB962C8B-B14F-4D97-AF65-F5344CB8AC3E}">
        <p14:creationId xmlns:p14="http://schemas.microsoft.com/office/powerpoint/2010/main" val="1484469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華康中黑體"/>
        <a:cs typeface=""/>
      </a:majorFont>
      <a:minorFont>
        <a:latin typeface="Arial"/>
        <a:ea typeface="華康中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00CC"/>
            </a:solidFill>
            <a:effectLst/>
            <a:latin typeface="華康中黑體" pitchFamily="49" charset="-120"/>
            <a:ea typeface="華康中黑體" pitchFamily="49"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00CC"/>
            </a:solidFill>
            <a:effectLst/>
            <a:latin typeface="華康中黑體" pitchFamily="49" charset="-120"/>
            <a:ea typeface="華康中黑體" pitchFamily="49" charset="-120"/>
          </a:defRPr>
        </a:defPPr>
      </a:lstStyle>
    </a:ln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Custom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3333CC"/>
      </a:hlink>
      <a:folHlink>
        <a:srgbClr val="3333CC"/>
      </a:folHlink>
    </a:clrScheme>
    <a:fontScheme name="Blends">
      <a:majorFont>
        <a:latin typeface="Tahoma"/>
        <a:ea typeface="華康中黑體"/>
        <a:cs typeface=""/>
      </a:majorFont>
      <a:minorFont>
        <a:latin typeface="Tahoma"/>
        <a:ea typeface="華康中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00CC"/>
            </a:solidFill>
            <a:effectLst/>
            <a:latin typeface="華康中黑體" pitchFamily="49" charset="-120"/>
            <a:ea typeface="華康中黑體" pitchFamily="49"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00CC"/>
            </a:solidFill>
            <a:effectLst/>
            <a:latin typeface="華康中黑體" pitchFamily="49" charset="-120"/>
            <a:ea typeface="華康中黑體" pitchFamily="49"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27024</TotalTime>
  <Words>1047</Words>
  <Application>Microsoft Office PowerPoint</Application>
  <PresentationFormat>On-screen Show (4:3)</PresentationFormat>
  <Paragraphs>152</Paragraphs>
  <Slides>21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標楷體</vt:lpstr>
      <vt:lpstr>微軟正黑體</vt:lpstr>
      <vt:lpstr>Arial</vt:lpstr>
      <vt:lpstr>Tahoma</vt:lpstr>
      <vt:lpstr>Times New Roman</vt:lpstr>
      <vt:lpstr>Trebuchet MS</vt:lpstr>
      <vt:lpstr>Wingdings</vt:lpstr>
      <vt:lpstr>華康中黑體</vt:lpstr>
      <vt:lpstr>自訂設計</vt:lpstr>
      <vt:lpstr>Blends</vt:lpstr>
      <vt:lpstr> Dengue Fever</vt:lpstr>
      <vt:lpstr>PowerPoint Presentation</vt:lpstr>
      <vt:lpstr>Mode of Transmission</vt:lpstr>
      <vt:lpstr>Clinical Features</vt:lpstr>
      <vt:lpstr>Clinical Features</vt:lpstr>
      <vt:lpstr>Clinical Features</vt:lpstr>
      <vt:lpstr>Severe Dengue</vt:lpstr>
      <vt:lpstr>PowerPoint Presentation</vt:lpstr>
      <vt:lpstr>After Recovery</vt:lpstr>
      <vt:lpstr>Management</vt:lpstr>
      <vt:lpstr>PowerPoint Presentation</vt:lpstr>
      <vt:lpstr>Prevent breeding of mosquitoes </vt:lpstr>
      <vt:lpstr>PowerPoint Presentation</vt:lpstr>
      <vt:lpstr>PowerPoint Presentation</vt:lpstr>
      <vt:lpstr>PowerPoint Presentation</vt:lpstr>
      <vt:lpstr>PowerPoint Presentation</vt:lpstr>
      <vt:lpstr>TV APIs</vt:lpstr>
      <vt:lpstr>Videos</vt:lpstr>
      <vt:lpstr>Videos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Air Quality in Hong Kong</dc:title>
  <dc:creator>USER</dc:creator>
  <cp:lastModifiedBy>Yi Ling, Elaine NG</cp:lastModifiedBy>
  <cp:revision>1425</cp:revision>
  <cp:lastPrinted>1601-01-01T00:00:00Z</cp:lastPrinted>
  <dcterms:created xsi:type="dcterms:W3CDTF">2003-10-26T13:12:34Z</dcterms:created>
  <dcterms:modified xsi:type="dcterms:W3CDTF">2023-07-07T07:05:56Z</dcterms:modified>
</cp:coreProperties>
</file>